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10"/>
  </p:notesMasterIdLst>
  <p:sldIdLst>
    <p:sldId id="287" r:id="rId3"/>
    <p:sldId id="286" r:id="rId4"/>
    <p:sldId id="312" r:id="rId5"/>
    <p:sldId id="356" r:id="rId6"/>
    <p:sldId id="357" r:id="rId7"/>
    <p:sldId id="366" r:id="rId8"/>
    <p:sldId id="358" r:id="rId9"/>
  </p:sldIdLst>
  <p:sldSz cx="9144000" cy="6858000" type="screen4x3"/>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C09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60" autoAdjust="0"/>
    <p:restoredTop sz="94660"/>
  </p:normalViewPr>
  <p:slideViewPr>
    <p:cSldViewPr>
      <p:cViewPr varScale="1">
        <p:scale>
          <a:sx n="98" d="100"/>
          <a:sy n="98" d="100"/>
        </p:scale>
        <p:origin x="1190"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UY"/>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D409C1-09C5-4047-A786-03E693C3C960}" type="datetimeFigureOut">
              <a:rPr lang="es-UY" smtClean="0"/>
              <a:pPr/>
              <a:t>20/1/2022</a:t>
            </a:fld>
            <a:endParaRPr lang="es-UY"/>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UY"/>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UY"/>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C2D720-2581-44E7-8392-6DEEF2A47C84}" type="slidenum">
              <a:rPr lang="es-UY" smtClean="0"/>
              <a:pPr/>
              <a:t>‹Nº›</a:t>
            </a:fld>
            <a:endParaRPr lang="es-UY"/>
          </a:p>
        </p:txBody>
      </p:sp>
    </p:spTree>
    <p:extLst>
      <p:ext uri="{BB962C8B-B14F-4D97-AF65-F5344CB8AC3E}">
        <p14:creationId xmlns:p14="http://schemas.microsoft.com/office/powerpoint/2010/main" val="3020289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79" name="Shape 1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71319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70" name="Shape 17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171" name="Shape 171"/>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algn="r">
              <a:buSzPct val="25000"/>
            </a:pPr>
            <a:fld id="{00000000-1234-1234-1234-123412341234}" type="slidenum">
              <a:rPr lang="es-UY" sz="1200">
                <a:latin typeface="Calibri"/>
                <a:ea typeface="Calibri"/>
                <a:cs typeface="Calibri"/>
                <a:sym typeface="Calibri"/>
              </a:rPr>
              <a:pPr algn="r">
                <a:buSzPct val="25000"/>
              </a:pPr>
              <a:t>2</a:t>
            </a:fld>
            <a:endParaRPr lang="es-UY" sz="1200">
              <a:latin typeface="Calibri"/>
              <a:ea typeface="Calibri"/>
              <a:cs typeface="Calibri"/>
              <a:sym typeface="Calibri"/>
            </a:endParaRPr>
          </a:p>
        </p:txBody>
      </p:sp>
    </p:spTree>
    <p:extLst>
      <p:ext uri="{BB962C8B-B14F-4D97-AF65-F5344CB8AC3E}">
        <p14:creationId xmlns:p14="http://schemas.microsoft.com/office/powerpoint/2010/main" val="129575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UY"/>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UY"/>
          </a:p>
        </p:txBody>
      </p:sp>
      <p:sp>
        <p:nvSpPr>
          <p:cNvPr id="4" name="3 Marcador de fecha"/>
          <p:cNvSpPr>
            <a:spLocks noGrp="1"/>
          </p:cNvSpPr>
          <p:nvPr>
            <p:ph type="dt" sz="half" idx="10"/>
          </p:nvPr>
        </p:nvSpPr>
        <p:spPr/>
        <p:txBody>
          <a:bodyPr/>
          <a:lstStyle/>
          <a:p>
            <a:fld id="{31C3D81F-492A-4489-8254-93D247124201}" type="datetime1">
              <a:rPr lang="es-UY" smtClean="0"/>
              <a:pPr/>
              <a:t>20/1/2022</a:t>
            </a:fld>
            <a:endParaRPr lang="es-UY"/>
          </a:p>
        </p:txBody>
      </p:sp>
      <p:sp>
        <p:nvSpPr>
          <p:cNvPr id="5" name="4 Marcador de pie de página"/>
          <p:cNvSpPr>
            <a:spLocks noGrp="1"/>
          </p:cNvSpPr>
          <p:nvPr>
            <p:ph type="ftr" sz="quarter" idx="11"/>
          </p:nvPr>
        </p:nvSpPr>
        <p:spPr/>
        <p:txBody>
          <a:bodyPr/>
          <a:lstStyle/>
          <a:p>
            <a:r>
              <a:rPr lang="es-UY"/>
              <a:t>espacio pliegues                                  www.pliegues.es.tl </a:t>
            </a:r>
            <a:endParaRPr lang="es-UY" dirty="0"/>
          </a:p>
        </p:txBody>
      </p:sp>
      <p:sp>
        <p:nvSpPr>
          <p:cNvPr id="6" name="5 Marcador de número de diapositiva"/>
          <p:cNvSpPr>
            <a:spLocks noGrp="1"/>
          </p:cNvSpPr>
          <p:nvPr>
            <p:ph type="sldNum" sz="quarter" idx="12"/>
          </p:nvPr>
        </p:nvSpPr>
        <p:spPr/>
        <p:txBody>
          <a:bodyPr/>
          <a:lstStyle/>
          <a:p>
            <a:fld id="{7BC716AA-8BAB-41D3-A13A-C7D8DA72754A}" type="slidenum">
              <a:rPr lang="es-UY" smtClean="0"/>
              <a:pPr/>
              <a:t>‹Nº›</a:t>
            </a:fld>
            <a:endParaRPr lang="es-UY"/>
          </a:p>
        </p:txBody>
      </p:sp>
    </p:spTree>
    <p:extLst>
      <p:ext uri="{BB962C8B-B14F-4D97-AF65-F5344CB8AC3E}">
        <p14:creationId xmlns:p14="http://schemas.microsoft.com/office/powerpoint/2010/main" val="428787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UY"/>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3 Marcador de fecha"/>
          <p:cNvSpPr>
            <a:spLocks noGrp="1"/>
          </p:cNvSpPr>
          <p:nvPr>
            <p:ph type="dt" sz="half" idx="10"/>
          </p:nvPr>
        </p:nvSpPr>
        <p:spPr/>
        <p:txBody>
          <a:bodyPr/>
          <a:lstStyle/>
          <a:p>
            <a:fld id="{04B0E47A-D127-4AD7-BE25-7FC9A2B9D454}" type="datetime1">
              <a:rPr lang="es-UY" smtClean="0"/>
              <a:pPr/>
              <a:t>20/1/2022</a:t>
            </a:fld>
            <a:endParaRPr lang="es-UY"/>
          </a:p>
        </p:txBody>
      </p:sp>
      <p:sp>
        <p:nvSpPr>
          <p:cNvPr id="5" name="4 Marcador de pie de página"/>
          <p:cNvSpPr>
            <a:spLocks noGrp="1"/>
          </p:cNvSpPr>
          <p:nvPr>
            <p:ph type="ftr" sz="quarter" idx="11"/>
          </p:nvPr>
        </p:nvSpPr>
        <p:spPr/>
        <p:txBody>
          <a:bodyPr/>
          <a:lstStyle/>
          <a:p>
            <a:r>
              <a:rPr lang="es-UY"/>
              <a:t>espacio pliegues                                  www.pliegues.es.tl </a:t>
            </a:r>
            <a:endParaRPr lang="es-UY" dirty="0"/>
          </a:p>
        </p:txBody>
      </p:sp>
      <p:sp>
        <p:nvSpPr>
          <p:cNvPr id="6" name="5 Marcador de número de diapositiva"/>
          <p:cNvSpPr>
            <a:spLocks noGrp="1"/>
          </p:cNvSpPr>
          <p:nvPr>
            <p:ph type="sldNum" sz="quarter" idx="12"/>
          </p:nvPr>
        </p:nvSpPr>
        <p:spPr/>
        <p:txBody>
          <a:bodyPr/>
          <a:lstStyle/>
          <a:p>
            <a:fld id="{7BC716AA-8BAB-41D3-A13A-C7D8DA72754A}" type="slidenum">
              <a:rPr lang="es-UY" smtClean="0"/>
              <a:pPr/>
              <a:t>‹Nº›</a:t>
            </a:fld>
            <a:endParaRPr lang="es-UY"/>
          </a:p>
        </p:txBody>
      </p:sp>
    </p:spTree>
    <p:extLst>
      <p:ext uri="{BB962C8B-B14F-4D97-AF65-F5344CB8AC3E}">
        <p14:creationId xmlns:p14="http://schemas.microsoft.com/office/powerpoint/2010/main" val="659731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UY"/>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3 Marcador de fecha"/>
          <p:cNvSpPr>
            <a:spLocks noGrp="1"/>
          </p:cNvSpPr>
          <p:nvPr>
            <p:ph type="dt" sz="half" idx="10"/>
          </p:nvPr>
        </p:nvSpPr>
        <p:spPr/>
        <p:txBody>
          <a:bodyPr/>
          <a:lstStyle/>
          <a:p>
            <a:fld id="{195C9404-81E8-4044-BE2B-9DDA7C3A9EC5}" type="datetime1">
              <a:rPr lang="es-UY" smtClean="0"/>
              <a:pPr/>
              <a:t>20/1/2022</a:t>
            </a:fld>
            <a:endParaRPr lang="es-UY"/>
          </a:p>
        </p:txBody>
      </p:sp>
      <p:sp>
        <p:nvSpPr>
          <p:cNvPr id="5" name="4 Marcador de pie de página"/>
          <p:cNvSpPr>
            <a:spLocks noGrp="1"/>
          </p:cNvSpPr>
          <p:nvPr>
            <p:ph type="ftr" sz="quarter" idx="11"/>
          </p:nvPr>
        </p:nvSpPr>
        <p:spPr/>
        <p:txBody>
          <a:bodyPr/>
          <a:lstStyle/>
          <a:p>
            <a:r>
              <a:rPr lang="es-UY"/>
              <a:t>espacio pliegues                                  www.pliegues.es.tl </a:t>
            </a:r>
            <a:endParaRPr lang="es-UY" dirty="0"/>
          </a:p>
        </p:txBody>
      </p:sp>
      <p:sp>
        <p:nvSpPr>
          <p:cNvPr id="6" name="5 Marcador de número de diapositiva"/>
          <p:cNvSpPr>
            <a:spLocks noGrp="1"/>
          </p:cNvSpPr>
          <p:nvPr>
            <p:ph type="sldNum" sz="quarter" idx="12"/>
          </p:nvPr>
        </p:nvSpPr>
        <p:spPr/>
        <p:txBody>
          <a:bodyPr/>
          <a:lstStyle/>
          <a:p>
            <a:fld id="{7BC716AA-8BAB-41D3-A13A-C7D8DA72754A}" type="slidenum">
              <a:rPr lang="es-UY" smtClean="0"/>
              <a:pPr/>
              <a:t>‹Nº›</a:t>
            </a:fld>
            <a:endParaRPr lang="es-UY"/>
          </a:p>
        </p:txBody>
      </p:sp>
    </p:spTree>
    <p:extLst>
      <p:ext uri="{BB962C8B-B14F-4D97-AF65-F5344CB8AC3E}">
        <p14:creationId xmlns:p14="http://schemas.microsoft.com/office/powerpoint/2010/main" val="1823361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3" name="Shape 23"/>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4" name="Shape 2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s-UY" sz="1200">
                <a:solidFill>
                  <a:srgbClr val="888888"/>
                </a:solidFill>
                <a:latin typeface="Calibri"/>
                <a:ea typeface="Calibri"/>
                <a:cs typeface="Calibri"/>
                <a:sym typeface="Calibri"/>
              </a:rPr>
              <a:pPr algn="r">
                <a:buSzPct val="25000"/>
              </a:pPr>
              <a:t>‹Nº›</a:t>
            </a:fld>
            <a:endParaRPr lang="es-UY"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344932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cSld name="Encabezado de sección">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marL="0" marR="0" lvl="0" indent="0" algn="l" rtl="0">
              <a:spcBef>
                <a:spcPts val="0"/>
              </a:spcBef>
              <a:buClr>
                <a:schemeClr val="dk1"/>
              </a:buClr>
              <a:buFont typeface="Calibri"/>
              <a:buNone/>
              <a:defRPr sz="4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9" name="Shape 29"/>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marR="0" lvl="0" indent="0" algn="l"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1pPr>
            <a:lvl2pPr marL="457200" marR="0" lvl="1" indent="0" algn="l" rtl="0">
              <a:spcBef>
                <a:spcPts val="360"/>
              </a:spcBef>
              <a:buClr>
                <a:srgbClr val="888888"/>
              </a:buClr>
              <a:buFont typeface="Arial"/>
              <a:buNone/>
              <a:defRPr sz="1800" b="0" i="0" u="none" strike="noStrike" cap="none">
                <a:solidFill>
                  <a:srgbClr val="888888"/>
                </a:solidFill>
                <a:latin typeface="Calibri"/>
                <a:ea typeface="Calibri"/>
                <a:cs typeface="Calibri"/>
                <a:sym typeface="Calibri"/>
              </a:defRPr>
            </a:lvl2pPr>
            <a:lvl3pPr marL="914400" marR="0" lvl="2" indent="0" algn="l" rtl="0">
              <a:spcBef>
                <a:spcPts val="320"/>
              </a:spcBef>
              <a:buClr>
                <a:srgbClr val="888888"/>
              </a:buClr>
              <a:buFont typeface="Arial"/>
              <a:buNone/>
              <a:defRPr sz="1600" b="0" i="0" u="none" strike="noStrike" cap="none">
                <a:solidFill>
                  <a:srgbClr val="888888"/>
                </a:solidFill>
                <a:latin typeface="Calibri"/>
                <a:ea typeface="Calibri"/>
                <a:cs typeface="Calibri"/>
                <a:sym typeface="Calibri"/>
              </a:defRPr>
            </a:lvl3pPr>
            <a:lvl4pPr marL="1371600" marR="0" lvl="3"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4pPr>
            <a:lvl5pPr marL="1828800" marR="0" lvl="4"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5pPr>
            <a:lvl6pPr marL="2286000" marR="0" lvl="5"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6pPr>
            <a:lvl7pPr marL="2743200" marR="0" lvl="6"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7pPr>
            <a:lvl8pPr marL="3200400" marR="0" lvl="7"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8pPr>
            <a:lvl9pPr marL="3657600" marR="0" lvl="8"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30" name="Shape 3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s-UY" sz="1200">
                <a:solidFill>
                  <a:srgbClr val="888888"/>
                </a:solidFill>
                <a:latin typeface="Calibri"/>
                <a:ea typeface="Calibri"/>
                <a:cs typeface="Calibri"/>
                <a:sym typeface="Calibri"/>
              </a:rPr>
              <a:pPr algn="r">
                <a:buSzPct val="25000"/>
              </a:pPr>
              <a:t>‹Nº›</a:t>
            </a:fld>
            <a:endParaRPr lang="es-UY"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33734833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En blanco">
    <p:spTree>
      <p:nvGrpSpPr>
        <p:cNvPr id="1" name="Shape 33"/>
        <p:cNvGrpSpPr/>
        <p:nvPr/>
      </p:nvGrpSpPr>
      <p:grpSpPr>
        <a:xfrm>
          <a:off x="0" y="0"/>
          <a:ext cx="0" cy="0"/>
          <a:chOff x="0" y="0"/>
          <a:chExt cx="0" cy="0"/>
        </a:xfrm>
      </p:grpSpPr>
      <p:sp>
        <p:nvSpPr>
          <p:cNvPr id="34" name="Shape 3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5" name="Shape 3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s-UY" sz="1200">
                <a:solidFill>
                  <a:srgbClr val="888888"/>
                </a:solidFill>
                <a:latin typeface="Calibri"/>
                <a:ea typeface="Calibri"/>
                <a:cs typeface="Calibri"/>
                <a:sym typeface="Calibri"/>
              </a:rPr>
              <a:pPr algn="r">
                <a:buSzPct val="25000"/>
              </a:pPr>
              <a:t>‹Nº›</a:t>
            </a:fld>
            <a:endParaRPr lang="es-UY"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18736726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Dos objetos">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9" name="Shape 39"/>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marL="342900" marR="0" lvl="0" indent="-16510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marL="342900" marR="0" lvl="0" indent="-16510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s-UY" sz="1200">
                <a:solidFill>
                  <a:srgbClr val="888888"/>
                </a:solidFill>
                <a:latin typeface="Calibri"/>
                <a:ea typeface="Calibri"/>
                <a:cs typeface="Calibri"/>
                <a:sym typeface="Calibri"/>
              </a:rPr>
              <a:pPr algn="r">
                <a:buSzPct val="25000"/>
              </a:pPr>
              <a:t>‹Nº›</a:t>
            </a:fld>
            <a:endParaRPr lang="es-UY"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31029011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cSld name="Comparación">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6" name="Shape 46"/>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marR="0" lvl="0" indent="0" algn="l" rtl="0">
              <a:spcBef>
                <a:spcPts val="48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marL="342900" marR="0" lvl="0" indent="-1905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marR="0" lvl="0" indent="0" algn="l" rtl="0">
              <a:spcBef>
                <a:spcPts val="480"/>
              </a:spcBef>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marL="342900" marR="0" lvl="0" indent="-1905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50" name="Shape 5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1" name="Shape 5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s-UY" sz="1200">
                <a:solidFill>
                  <a:srgbClr val="888888"/>
                </a:solidFill>
                <a:latin typeface="Calibri"/>
                <a:ea typeface="Calibri"/>
                <a:cs typeface="Calibri"/>
                <a:sym typeface="Calibri"/>
              </a:rPr>
              <a:pPr algn="r">
                <a:buSzPct val="25000"/>
              </a:pPr>
              <a:t>‹Nº›</a:t>
            </a:fld>
            <a:endParaRPr lang="es-UY"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36410272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cSld name="Sólo el título">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5" name="Shape 5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s-UY" sz="1200">
                <a:solidFill>
                  <a:srgbClr val="888888"/>
                </a:solidFill>
                <a:latin typeface="Calibri"/>
                <a:ea typeface="Calibri"/>
                <a:cs typeface="Calibri"/>
                <a:sym typeface="Calibri"/>
              </a:rPr>
              <a:pPr algn="r">
                <a:buSzPct val="25000"/>
              </a:pPr>
              <a:t>‹Nº›</a:t>
            </a:fld>
            <a:endParaRPr lang="es-UY"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6086777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cSld name="Contenido con título">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marL="0" marR="0" lvl="0" indent="0" algn="l" rtl="0">
              <a:spcBef>
                <a:spcPts val="0"/>
              </a:spcBef>
              <a:buClr>
                <a:schemeClr val="dk1"/>
              </a:buClr>
              <a:buFont typeface="Calibri"/>
              <a:buNone/>
              <a:defRPr sz="2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0" name="Shape 60"/>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marR="0" lvl="0" indent="0" algn="l" rtl="0">
              <a:spcBef>
                <a:spcPts val="280"/>
              </a:spcBef>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s-UY" sz="1200">
                <a:solidFill>
                  <a:srgbClr val="888888"/>
                </a:solidFill>
                <a:latin typeface="Calibri"/>
                <a:ea typeface="Calibri"/>
                <a:cs typeface="Calibri"/>
                <a:sym typeface="Calibri"/>
              </a:rPr>
              <a:pPr algn="r">
                <a:buSzPct val="25000"/>
              </a:pPr>
              <a:t>‹Nº›</a:t>
            </a:fld>
            <a:endParaRPr lang="es-UY"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18012085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cSld name="Imagen con título">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marL="0" marR="0" lvl="0" indent="0" algn="l" rtl="0">
              <a:spcBef>
                <a:spcPts val="0"/>
              </a:spcBef>
              <a:buClr>
                <a:schemeClr val="dk1"/>
              </a:buClr>
              <a:buFont typeface="Calibri"/>
              <a:buNone/>
              <a:defRPr sz="2000" b="1"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7" name="Shape 67"/>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lvl="0" indent="0" algn="l" rtl="0">
              <a:spcBef>
                <a:spcPts val="640"/>
              </a:spcBef>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spcBef>
                <a:spcPts val="560"/>
              </a:spcBef>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spcBef>
                <a:spcPts val="480"/>
              </a:spcBef>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marR="0" lvl="0" indent="0" algn="l" rtl="0">
              <a:spcBef>
                <a:spcPts val="280"/>
              </a:spcBef>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s-UY" sz="1200">
                <a:solidFill>
                  <a:srgbClr val="888888"/>
                </a:solidFill>
                <a:latin typeface="Calibri"/>
                <a:ea typeface="Calibri"/>
                <a:cs typeface="Calibri"/>
                <a:sym typeface="Calibri"/>
              </a:rPr>
              <a:pPr algn="r">
                <a:buSzPct val="25000"/>
              </a:pPr>
              <a:t>‹Nº›</a:t>
            </a:fld>
            <a:endParaRPr lang="es-UY"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05707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UY"/>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3 Marcador de fecha"/>
          <p:cNvSpPr>
            <a:spLocks noGrp="1"/>
          </p:cNvSpPr>
          <p:nvPr>
            <p:ph type="dt" sz="half" idx="10"/>
          </p:nvPr>
        </p:nvSpPr>
        <p:spPr/>
        <p:txBody>
          <a:bodyPr/>
          <a:lstStyle/>
          <a:p>
            <a:fld id="{D26CBE9C-DDB5-4694-BFB4-B0ABFFCA8136}" type="datetime1">
              <a:rPr lang="es-UY" smtClean="0"/>
              <a:pPr/>
              <a:t>20/1/2022</a:t>
            </a:fld>
            <a:endParaRPr lang="es-UY"/>
          </a:p>
        </p:txBody>
      </p:sp>
      <p:sp>
        <p:nvSpPr>
          <p:cNvPr id="5" name="4 Marcador de pie de página"/>
          <p:cNvSpPr>
            <a:spLocks noGrp="1"/>
          </p:cNvSpPr>
          <p:nvPr>
            <p:ph type="ftr" sz="quarter" idx="11"/>
          </p:nvPr>
        </p:nvSpPr>
        <p:spPr/>
        <p:txBody>
          <a:bodyPr/>
          <a:lstStyle/>
          <a:p>
            <a:r>
              <a:rPr lang="es-UY"/>
              <a:t>espacio pliegues                                  www.pliegues.es.tl </a:t>
            </a:r>
            <a:endParaRPr lang="es-UY" dirty="0"/>
          </a:p>
        </p:txBody>
      </p:sp>
      <p:sp>
        <p:nvSpPr>
          <p:cNvPr id="6" name="5 Marcador de número de diapositiva"/>
          <p:cNvSpPr>
            <a:spLocks noGrp="1"/>
          </p:cNvSpPr>
          <p:nvPr>
            <p:ph type="sldNum" sz="quarter" idx="12"/>
          </p:nvPr>
        </p:nvSpPr>
        <p:spPr/>
        <p:txBody>
          <a:bodyPr/>
          <a:lstStyle/>
          <a:p>
            <a:fld id="{7BC716AA-8BAB-41D3-A13A-C7D8DA72754A}" type="slidenum">
              <a:rPr lang="es-UY" smtClean="0"/>
              <a:pPr/>
              <a:t>‹Nº›</a:t>
            </a:fld>
            <a:endParaRPr lang="es-UY"/>
          </a:p>
        </p:txBody>
      </p:sp>
    </p:spTree>
    <p:extLst>
      <p:ext uri="{BB962C8B-B14F-4D97-AF65-F5344CB8AC3E}">
        <p14:creationId xmlns:p14="http://schemas.microsoft.com/office/powerpoint/2010/main" val="21734102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cSld name="Título y texto vertical">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4" name="Shape 74"/>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s-UY" sz="1200">
                <a:solidFill>
                  <a:srgbClr val="888888"/>
                </a:solidFill>
                <a:latin typeface="Calibri"/>
                <a:ea typeface="Calibri"/>
                <a:cs typeface="Calibri"/>
                <a:sym typeface="Calibri"/>
              </a:rPr>
              <a:pPr algn="r">
                <a:buSzPct val="25000"/>
              </a:pPr>
              <a:t>‹Nº›</a:t>
            </a:fld>
            <a:endParaRPr lang="es-UY"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32590705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cSld name="Título vertical y texto">
    <p:spTree>
      <p:nvGrpSpPr>
        <p:cNvPr id="1" name="Shape 78"/>
        <p:cNvGrpSpPr/>
        <p:nvPr/>
      </p:nvGrpSpPr>
      <p:grpSpPr>
        <a:xfrm>
          <a:off x="0" y="0"/>
          <a:ext cx="0" cy="0"/>
          <a:chOff x="0" y="0"/>
          <a:chExt cx="0" cy="0"/>
        </a:xfrm>
      </p:grpSpPr>
      <p:sp>
        <p:nvSpPr>
          <p:cNvPr id="79" name="Shape 79"/>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80" name="Shape 80"/>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2" name="Shape 8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s-UY" sz="1200">
                <a:solidFill>
                  <a:srgbClr val="888888"/>
                </a:solidFill>
                <a:latin typeface="Calibri"/>
                <a:ea typeface="Calibri"/>
                <a:cs typeface="Calibri"/>
                <a:sym typeface="Calibri"/>
              </a:rPr>
              <a:pPr algn="r">
                <a:buSzPct val="25000"/>
              </a:pPr>
              <a:t>‹Nº›</a:t>
            </a:fld>
            <a:endParaRPr lang="es-UY" sz="120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004830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UY"/>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A2F0DA2F-9F76-46B7-B187-ACCFF62D90EC}" type="datetime1">
              <a:rPr lang="es-UY" smtClean="0"/>
              <a:pPr/>
              <a:t>20/1/2022</a:t>
            </a:fld>
            <a:endParaRPr lang="es-UY"/>
          </a:p>
        </p:txBody>
      </p:sp>
      <p:sp>
        <p:nvSpPr>
          <p:cNvPr id="5" name="4 Marcador de pie de página"/>
          <p:cNvSpPr>
            <a:spLocks noGrp="1"/>
          </p:cNvSpPr>
          <p:nvPr>
            <p:ph type="ftr" sz="quarter" idx="11"/>
          </p:nvPr>
        </p:nvSpPr>
        <p:spPr/>
        <p:txBody>
          <a:bodyPr/>
          <a:lstStyle/>
          <a:p>
            <a:r>
              <a:rPr lang="es-UY"/>
              <a:t>espacio pliegues                                  www.pliegues.es.tl </a:t>
            </a:r>
            <a:endParaRPr lang="es-UY" dirty="0"/>
          </a:p>
        </p:txBody>
      </p:sp>
      <p:sp>
        <p:nvSpPr>
          <p:cNvPr id="6" name="5 Marcador de número de diapositiva"/>
          <p:cNvSpPr>
            <a:spLocks noGrp="1"/>
          </p:cNvSpPr>
          <p:nvPr>
            <p:ph type="sldNum" sz="quarter" idx="12"/>
          </p:nvPr>
        </p:nvSpPr>
        <p:spPr/>
        <p:txBody>
          <a:bodyPr/>
          <a:lstStyle/>
          <a:p>
            <a:fld id="{7BC716AA-8BAB-41D3-A13A-C7D8DA72754A}" type="slidenum">
              <a:rPr lang="es-UY" smtClean="0"/>
              <a:pPr/>
              <a:t>‹Nº›</a:t>
            </a:fld>
            <a:endParaRPr lang="es-UY"/>
          </a:p>
        </p:txBody>
      </p:sp>
    </p:spTree>
    <p:extLst>
      <p:ext uri="{BB962C8B-B14F-4D97-AF65-F5344CB8AC3E}">
        <p14:creationId xmlns:p14="http://schemas.microsoft.com/office/powerpoint/2010/main" val="3235550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UY"/>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4 Marcador de fecha"/>
          <p:cNvSpPr>
            <a:spLocks noGrp="1"/>
          </p:cNvSpPr>
          <p:nvPr>
            <p:ph type="dt" sz="half" idx="10"/>
          </p:nvPr>
        </p:nvSpPr>
        <p:spPr/>
        <p:txBody>
          <a:bodyPr/>
          <a:lstStyle/>
          <a:p>
            <a:fld id="{C17D8D94-7AA3-434D-80CC-151ADCBF697D}" type="datetime1">
              <a:rPr lang="es-UY" smtClean="0"/>
              <a:pPr/>
              <a:t>20/1/2022</a:t>
            </a:fld>
            <a:endParaRPr lang="es-UY"/>
          </a:p>
        </p:txBody>
      </p:sp>
      <p:sp>
        <p:nvSpPr>
          <p:cNvPr id="6" name="5 Marcador de pie de página"/>
          <p:cNvSpPr>
            <a:spLocks noGrp="1"/>
          </p:cNvSpPr>
          <p:nvPr>
            <p:ph type="ftr" sz="quarter" idx="11"/>
          </p:nvPr>
        </p:nvSpPr>
        <p:spPr/>
        <p:txBody>
          <a:bodyPr/>
          <a:lstStyle/>
          <a:p>
            <a:r>
              <a:rPr lang="es-UY"/>
              <a:t>espacio pliegues                                  www.pliegues.es.tl </a:t>
            </a:r>
            <a:endParaRPr lang="es-UY" dirty="0"/>
          </a:p>
        </p:txBody>
      </p:sp>
      <p:sp>
        <p:nvSpPr>
          <p:cNvPr id="7" name="6 Marcador de número de diapositiva"/>
          <p:cNvSpPr>
            <a:spLocks noGrp="1"/>
          </p:cNvSpPr>
          <p:nvPr>
            <p:ph type="sldNum" sz="quarter" idx="12"/>
          </p:nvPr>
        </p:nvSpPr>
        <p:spPr/>
        <p:txBody>
          <a:bodyPr/>
          <a:lstStyle/>
          <a:p>
            <a:fld id="{7BC716AA-8BAB-41D3-A13A-C7D8DA72754A}" type="slidenum">
              <a:rPr lang="es-UY" smtClean="0"/>
              <a:pPr/>
              <a:t>‹Nº›</a:t>
            </a:fld>
            <a:endParaRPr lang="es-UY"/>
          </a:p>
        </p:txBody>
      </p:sp>
    </p:spTree>
    <p:extLst>
      <p:ext uri="{BB962C8B-B14F-4D97-AF65-F5344CB8AC3E}">
        <p14:creationId xmlns:p14="http://schemas.microsoft.com/office/powerpoint/2010/main" val="3602418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UY"/>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7" name="6 Marcador de fecha"/>
          <p:cNvSpPr>
            <a:spLocks noGrp="1"/>
          </p:cNvSpPr>
          <p:nvPr>
            <p:ph type="dt" sz="half" idx="10"/>
          </p:nvPr>
        </p:nvSpPr>
        <p:spPr/>
        <p:txBody>
          <a:bodyPr/>
          <a:lstStyle/>
          <a:p>
            <a:fld id="{E49EDA74-910D-40CD-BE5D-059EC93B4190}" type="datetime1">
              <a:rPr lang="es-UY" smtClean="0"/>
              <a:pPr/>
              <a:t>20/1/2022</a:t>
            </a:fld>
            <a:endParaRPr lang="es-UY"/>
          </a:p>
        </p:txBody>
      </p:sp>
      <p:sp>
        <p:nvSpPr>
          <p:cNvPr id="8" name="7 Marcador de pie de página"/>
          <p:cNvSpPr>
            <a:spLocks noGrp="1"/>
          </p:cNvSpPr>
          <p:nvPr>
            <p:ph type="ftr" sz="quarter" idx="11"/>
          </p:nvPr>
        </p:nvSpPr>
        <p:spPr/>
        <p:txBody>
          <a:bodyPr/>
          <a:lstStyle/>
          <a:p>
            <a:r>
              <a:rPr lang="es-UY"/>
              <a:t>espacio pliegues                                  www.pliegues.es.tl </a:t>
            </a:r>
            <a:endParaRPr lang="es-UY" dirty="0"/>
          </a:p>
        </p:txBody>
      </p:sp>
      <p:sp>
        <p:nvSpPr>
          <p:cNvPr id="9" name="8 Marcador de número de diapositiva"/>
          <p:cNvSpPr>
            <a:spLocks noGrp="1"/>
          </p:cNvSpPr>
          <p:nvPr>
            <p:ph type="sldNum" sz="quarter" idx="12"/>
          </p:nvPr>
        </p:nvSpPr>
        <p:spPr/>
        <p:txBody>
          <a:bodyPr/>
          <a:lstStyle/>
          <a:p>
            <a:fld id="{7BC716AA-8BAB-41D3-A13A-C7D8DA72754A}" type="slidenum">
              <a:rPr lang="es-UY" smtClean="0"/>
              <a:pPr/>
              <a:t>‹Nº›</a:t>
            </a:fld>
            <a:endParaRPr lang="es-UY"/>
          </a:p>
        </p:txBody>
      </p:sp>
    </p:spTree>
    <p:extLst>
      <p:ext uri="{BB962C8B-B14F-4D97-AF65-F5344CB8AC3E}">
        <p14:creationId xmlns:p14="http://schemas.microsoft.com/office/powerpoint/2010/main" val="764240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UY"/>
          </a:p>
        </p:txBody>
      </p:sp>
      <p:sp>
        <p:nvSpPr>
          <p:cNvPr id="3" name="2 Marcador de fecha"/>
          <p:cNvSpPr>
            <a:spLocks noGrp="1"/>
          </p:cNvSpPr>
          <p:nvPr>
            <p:ph type="dt" sz="half" idx="10"/>
          </p:nvPr>
        </p:nvSpPr>
        <p:spPr/>
        <p:txBody>
          <a:bodyPr/>
          <a:lstStyle/>
          <a:p>
            <a:fld id="{1A275348-39EF-43A2-A0FC-6DAC6146B443}" type="datetime1">
              <a:rPr lang="es-UY" smtClean="0"/>
              <a:pPr/>
              <a:t>20/1/2022</a:t>
            </a:fld>
            <a:endParaRPr lang="es-UY"/>
          </a:p>
        </p:txBody>
      </p:sp>
      <p:sp>
        <p:nvSpPr>
          <p:cNvPr id="4" name="3 Marcador de pie de página"/>
          <p:cNvSpPr>
            <a:spLocks noGrp="1"/>
          </p:cNvSpPr>
          <p:nvPr>
            <p:ph type="ftr" sz="quarter" idx="11"/>
          </p:nvPr>
        </p:nvSpPr>
        <p:spPr/>
        <p:txBody>
          <a:bodyPr/>
          <a:lstStyle/>
          <a:p>
            <a:r>
              <a:rPr lang="es-UY"/>
              <a:t>espacio pliegues                                  www.pliegues.es.tl </a:t>
            </a:r>
            <a:endParaRPr lang="es-UY" dirty="0"/>
          </a:p>
        </p:txBody>
      </p:sp>
      <p:sp>
        <p:nvSpPr>
          <p:cNvPr id="5" name="4 Marcador de número de diapositiva"/>
          <p:cNvSpPr>
            <a:spLocks noGrp="1"/>
          </p:cNvSpPr>
          <p:nvPr>
            <p:ph type="sldNum" sz="quarter" idx="12"/>
          </p:nvPr>
        </p:nvSpPr>
        <p:spPr/>
        <p:txBody>
          <a:bodyPr/>
          <a:lstStyle/>
          <a:p>
            <a:fld id="{7BC716AA-8BAB-41D3-A13A-C7D8DA72754A}" type="slidenum">
              <a:rPr lang="es-UY" smtClean="0"/>
              <a:pPr/>
              <a:t>‹Nº›</a:t>
            </a:fld>
            <a:endParaRPr lang="es-UY"/>
          </a:p>
        </p:txBody>
      </p:sp>
    </p:spTree>
    <p:extLst>
      <p:ext uri="{BB962C8B-B14F-4D97-AF65-F5344CB8AC3E}">
        <p14:creationId xmlns:p14="http://schemas.microsoft.com/office/powerpoint/2010/main" val="1667592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A86AD0B-EAB3-4FA2-A47C-7FD689828DBC}" type="datetime1">
              <a:rPr lang="es-UY" smtClean="0"/>
              <a:pPr/>
              <a:t>20/1/2022</a:t>
            </a:fld>
            <a:endParaRPr lang="es-UY"/>
          </a:p>
        </p:txBody>
      </p:sp>
      <p:sp>
        <p:nvSpPr>
          <p:cNvPr id="3" name="2 Marcador de pie de página"/>
          <p:cNvSpPr>
            <a:spLocks noGrp="1"/>
          </p:cNvSpPr>
          <p:nvPr>
            <p:ph type="ftr" sz="quarter" idx="11"/>
          </p:nvPr>
        </p:nvSpPr>
        <p:spPr/>
        <p:txBody>
          <a:bodyPr/>
          <a:lstStyle/>
          <a:p>
            <a:r>
              <a:rPr lang="es-UY"/>
              <a:t>espacio pliegues                                  www.pliegues.es.tl </a:t>
            </a:r>
            <a:endParaRPr lang="es-UY" dirty="0"/>
          </a:p>
        </p:txBody>
      </p:sp>
      <p:sp>
        <p:nvSpPr>
          <p:cNvPr id="4" name="3 Marcador de número de diapositiva"/>
          <p:cNvSpPr>
            <a:spLocks noGrp="1"/>
          </p:cNvSpPr>
          <p:nvPr>
            <p:ph type="sldNum" sz="quarter" idx="12"/>
          </p:nvPr>
        </p:nvSpPr>
        <p:spPr/>
        <p:txBody>
          <a:bodyPr/>
          <a:lstStyle/>
          <a:p>
            <a:fld id="{7BC716AA-8BAB-41D3-A13A-C7D8DA72754A}" type="slidenum">
              <a:rPr lang="es-UY" smtClean="0"/>
              <a:pPr/>
              <a:t>‹Nº›</a:t>
            </a:fld>
            <a:endParaRPr lang="es-UY"/>
          </a:p>
        </p:txBody>
      </p:sp>
    </p:spTree>
    <p:extLst>
      <p:ext uri="{BB962C8B-B14F-4D97-AF65-F5344CB8AC3E}">
        <p14:creationId xmlns:p14="http://schemas.microsoft.com/office/powerpoint/2010/main" val="759717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UY"/>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8641861E-8877-4F5F-97C8-A55528D0D747}" type="datetime1">
              <a:rPr lang="es-UY" smtClean="0"/>
              <a:pPr/>
              <a:t>20/1/2022</a:t>
            </a:fld>
            <a:endParaRPr lang="es-UY"/>
          </a:p>
        </p:txBody>
      </p:sp>
      <p:sp>
        <p:nvSpPr>
          <p:cNvPr id="6" name="5 Marcador de pie de página"/>
          <p:cNvSpPr>
            <a:spLocks noGrp="1"/>
          </p:cNvSpPr>
          <p:nvPr>
            <p:ph type="ftr" sz="quarter" idx="11"/>
          </p:nvPr>
        </p:nvSpPr>
        <p:spPr/>
        <p:txBody>
          <a:bodyPr/>
          <a:lstStyle/>
          <a:p>
            <a:r>
              <a:rPr lang="es-UY"/>
              <a:t>espacio pliegues                                  www.pliegues.es.tl </a:t>
            </a:r>
            <a:endParaRPr lang="es-UY" dirty="0"/>
          </a:p>
        </p:txBody>
      </p:sp>
      <p:sp>
        <p:nvSpPr>
          <p:cNvPr id="7" name="6 Marcador de número de diapositiva"/>
          <p:cNvSpPr>
            <a:spLocks noGrp="1"/>
          </p:cNvSpPr>
          <p:nvPr>
            <p:ph type="sldNum" sz="quarter" idx="12"/>
          </p:nvPr>
        </p:nvSpPr>
        <p:spPr/>
        <p:txBody>
          <a:bodyPr/>
          <a:lstStyle/>
          <a:p>
            <a:fld id="{7BC716AA-8BAB-41D3-A13A-C7D8DA72754A}" type="slidenum">
              <a:rPr lang="es-UY" smtClean="0"/>
              <a:pPr/>
              <a:t>‹Nº›</a:t>
            </a:fld>
            <a:endParaRPr lang="es-UY"/>
          </a:p>
        </p:txBody>
      </p:sp>
    </p:spTree>
    <p:extLst>
      <p:ext uri="{BB962C8B-B14F-4D97-AF65-F5344CB8AC3E}">
        <p14:creationId xmlns:p14="http://schemas.microsoft.com/office/powerpoint/2010/main" val="2449200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UY"/>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s-UY"/>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627780D-8A66-4A1F-92D0-A97DA49CE08D}" type="datetime1">
              <a:rPr lang="es-UY" smtClean="0"/>
              <a:pPr/>
              <a:t>20/1/2022</a:t>
            </a:fld>
            <a:endParaRPr lang="es-UY"/>
          </a:p>
        </p:txBody>
      </p:sp>
      <p:sp>
        <p:nvSpPr>
          <p:cNvPr id="6" name="5 Marcador de pie de página"/>
          <p:cNvSpPr>
            <a:spLocks noGrp="1"/>
          </p:cNvSpPr>
          <p:nvPr>
            <p:ph type="ftr" sz="quarter" idx="11"/>
          </p:nvPr>
        </p:nvSpPr>
        <p:spPr/>
        <p:txBody>
          <a:bodyPr/>
          <a:lstStyle/>
          <a:p>
            <a:r>
              <a:rPr lang="es-UY"/>
              <a:t>espacio pliegues                                  www.pliegues.es.tl </a:t>
            </a:r>
            <a:endParaRPr lang="es-UY" dirty="0"/>
          </a:p>
        </p:txBody>
      </p:sp>
      <p:sp>
        <p:nvSpPr>
          <p:cNvPr id="7" name="6 Marcador de número de diapositiva"/>
          <p:cNvSpPr>
            <a:spLocks noGrp="1"/>
          </p:cNvSpPr>
          <p:nvPr>
            <p:ph type="sldNum" sz="quarter" idx="12"/>
          </p:nvPr>
        </p:nvSpPr>
        <p:spPr/>
        <p:txBody>
          <a:bodyPr/>
          <a:lstStyle/>
          <a:p>
            <a:fld id="{7BC716AA-8BAB-41D3-A13A-C7D8DA72754A}" type="slidenum">
              <a:rPr lang="es-UY" smtClean="0"/>
              <a:pPr/>
              <a:t>‹Nº›</a:t>
            </a:fld>
            <a:endParaRPr lang="es-UY"/>
          </a:p>
        </p:txBody>
      </p:sp>
    </p:spTree>
    <p:extLst>
      <p:ext uri="{BB962C8B-B14F-4D97-AF65-F5344CB8AC3E}">
        <p14:creationId xmlns:p14="http://schemas.microsoft.com/office/powerpoint/2010/main" val="924560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2.jp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UY"/>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E44D96-0936-4966-9532-7C417E48D9F6}" type="datetime1">
              <a:rPr lang="es-UY" smtClean="0"/>
              <a:pPr/>
              <a:t>20/1/2022</a:t>
            </a:fld>
            <a:endParaRPr lang="es-UY"/>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UY"/>
              <a:t>espacio pliegues                                  www.pliegues.es.tl </a:t>
            </a:r>
            <a:endParaRPr lang="es-UY"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C716AA-8BAB-41D3-A13A-C7D8DA72754A}" type="slidenum">
              <a:rPr lang="es-UY" smtClean="0"/>
              <a:pPr/>
              <a:t>‹Nº›</a:t>
            </a:fld>
            <a:endParaRPr lang="es-UY"/>
          </a:p>
        </p:txBody>
      </p:sp>
    </p:spTree>
    <p:extLst>
      <p:ext uri="{BB962C8B-B14F-4D97-AF65-F5344CB8AC3E}">
        <p14:creationId xmlns:p14="http://schemas.microsoft.com/office/powerpoint/2010/main" val="2457325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12">
            <a:alphaModFix/>
          </a:blip>
          <a:stretch>
            <a:fillRect t="-16997" b="-16998"/>
          </a:stretch>
        </a:blip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lvl="0" indent="-139700" algn="l" rtl="0">
              <a:spcBef>
                <a:spcPts val="64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kern="0"/>
          </a:p>
        </p:txBody>
      </p:sp>
      <p:sp>
        <p:nvSpPr>
          <p:cNvPr id="13" name="Shape 1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kern="0"/>
          </a:p>
        </p:txBody>
      </p:sp>
      <p:sp>
        <p:nvSpPr>
          <p:cNvPr id="14" name="Shape 1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algn="r">
              <a:buSzPct val="25000"/>
            </a:pPr>
            <a:fld id="{00000000-1234-1234-1234-123412341234}" type="slidenum">
              <a:rPr lang="es-UY" sz="1200" kern="0">
                <a:solidFill>
                  <a:srgbClr val="888888"/>
                </a:solidFill>
                <a:latin typeface="Calibri"/>
                <a:ea typeface="Calibri"/>
                <a:cs typeface="Calibri"/>
                <a:sym typeface="Calibri"/>
              </a:rPr>
              <a:pPr algn="r">
                <a:buSzPct val="25000"/>
              </a:pPr>
              <a:t>‹Nº›</a:t>
            </a:fld>
            <a:endParaRPr lang="es-UY" sz="1200" kern="0">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2287174353"/>
      </p:ext>
    </p:extLst>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http://lastreto.blogspot.cl/2017/01/dave-ulrich-recursos-humanos-champions.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alphaModFix/>
          </a:blip>
          <a:stretch>
            <a:fillRect t="-16997" b="-16998"/>
          </a:stretch>
        </a:blipFill>
        <a:effectLst/>
      </p:bgPr>
    </p:bg>
    <p:spTree>
      <p:nvGrpSpPr>
        <p:cNvPr id="1" name="Shape 180"/>
        <p:cNvGrpSpPr/>
        <p:nvPr/>
      </p:nvGrpSpPr>
      <p:grpSpPr>
        <a:xfrm>
          <a:off x="0" y="0"/>
          <a:ext cx="0" cy="0"/>
          <a:chOff x="0" y="0"/>
          <a:chExt cx="0" cy="0"/>
        </a:xfrm>
      </p:grpSpPr>
      <p:sp>
        <p:nvSpPr>
          <p:cNvPr id="181" name="Shape 181"/>
          <p:cNvSpPr txBox="1">
            <a:spLocks noGrp="1"/>
          </p:cNvSpPr>
          <p:nvPr>
            <p:ph type="title"/>
          </p:nvPr>
        </p:nvSpPr>
        <p:spPr>
          <a:xfrm>
            <a:off x="722312" y="4406900"/>
            <a:ext cx="7772400" cy="1362075"/>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s-UY" dirty="0" err="1"/>
              <a:t>Gestion</a:t>
            </a:r>
            <a:r>
              <a:rPr lang="es-UY" dirty="0"/>
              <a:t> y Administración de RRHH</a:t>
            </a:r>
            <a:br>
              <a:rPr lang="es-UY" dirty="0"/>
            </a:br>
            <a:r>
              <a:rPr lang="es-UY" dirty="0"/>
              <a:t>2022</a:t>
            </a:r>
          </a:p>
        </p:txBody>
      </p:sp>
      <p:sp>
        <p:nvSpPr>
          <p:cNvPr id="182" name="Shape 182"/>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a:buSzPct val="25000"/>
            </a:pPr>
            <a:r>
              <a:rPr lang="es-UY"/>
              <a:t>espacio pliegues                                  www.pliegues.es.tl </a:t>
            </a:r>
          </a:p>
        </p:txBody>
      </p:sp>
      <p:sp>
        <p:nvSpPr>
          <p:cNvPr id="2" name="CuadroTexto 1"/>
          <p:cNvSpPr txBox="1"/>
          <p:nvPr/>
        </p:nvSpPr>
        <p:spPr>
          <a:xfrm>
            <a:off x="722312" y="3356992"/>
            <a:ext cx="7162056" cy="369332"/>
          </a:xfrm>
          <a:prstGeom prst="rect">
            <a:avLst/>
          </a:prstGeom>
          <a:noFill/>
        </p:spPr>
        <p:txBody>
          <a:bodyPr wrap="square" rtlCol="0">
            <a:spAutoFit/>
          </a:bodyPr>
          <a:lstStyle/>
          <a:p>
            <a:r>
              <a:rPr lang="es-UY" dirty="0">
                <a:solidFill>
                  <a:schemeClr val="tx1">
                    <a:lumMod val="65000"/>
                    <a:lumOff val="35000"/>
                  </a:schemeClr>
                </a:solidFill>
              </a:rPr>
              <a:t>Lic. </a:t>
            </a:r>
            <a:r>
              <a:rPr lang="es-UY" dirty="0" err="1">
                <a:solidFill>
                  <a:schemeClr val="tx1">
                    <a:lumMod val="65000"/>
                    <a:lumOff val="35000"/>
                  </a:schemeClr>
                </a:solidFill>
              </a:rPr>
              <a:t>Psic</a:t>
            </a:r>
            <a:r>
              <a:rPr lang="es-UY" dirty="0">
                <a:solidFill>
                  <a:schemeClr val="tx1">
                    <a:lumMod val="65000"/>
                    <a:lumOff val="35000"/>
                  </a:schemeClr>
                </a:solidFill>
              </a:rPr>
              <a:t>. Gonzalo Fuentes</a:t>
            </a:r>
          </a:p>
        </p:txBody>
      </p:sp>
    </p:spTree>
    <p:extLst>
      <p:ext uri="{BB962C8B-B14F-4D97-AF65-F5344CB8AC3E}">
        <p14:creationId xmlns:p14="http://schemas.microsoft.com/office/powerpoint/2010/main" val="1021542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Shape 173"/>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rgbClr val="BAA4AA"/>
              </a:buClr>
              <a:buSzPct val="25000"/>
              <a:buFont typeface="Calibri"/>
              <a:buNone/>
            </a:pPr>
            <a:r>
              <a:rPr lang="es-UY" sz="4400" b="0" i="0" u="none" strike="noStrike" cap="none">
                <a:solidFill>
                  <a:srgbClr val="BAA4AA"/>
                </a:solidFill>
                <a:latin typeface="Calibri"/>
                <a:ea typeface="Calibri"/>
                <a:cs typeface="Calibri"/>
                <a:sym typeface="Calibri"/>
              </a:rPr>
              <a:t>Algunos textos de referencia </a:t>
            </a:r>
          </a:p>
        </p:txBody>
      </p:sp>
      <p:sp>
        <p:nvSpPr>
          <p:cNvPr id="174" name="Shape 174"/>
          <p:cNvSpPr txBox="1">
            <a:spLocks noGrp="1"/>
          </p:cNvSpPr>
          <p:nvPr>
            <p:ph type="body" idx="1"/>
          </p:nvPr>
        </p:nvSpPr>
        <p:spPr>
          <a:xfrm>
            <a:off x="467543" y="1628800"/>
            <a:ext cx="8229600" cy="4525963"/>
          </a:xfrm>
          <a:prstGeom prst="rect">
            <a:avLst/>
          </a:prstGeom>
          <a:noFill/>
          <a:ln>
            <a:noFill/>
          </a:ln>
        </p:spPr>
        <p:txBody>
          <a:bodyPr lIns="91425" tIns="45700" rIns="91425" bIns="45700" anchor="t" anchorCtr="0">
            <a:noAutofit/>
          </a:bodyPr>
          <a:lstStyle/>
          <a:p>
            <a:pPr indent="-342900">
              <a:spcBef>
                <a:spcPts val="400"/>
              </a:spcBef>
            </a:pPr>
            <a:r>
              <a:rPr lang="es-UY" sz="2000" b="0" i="0" u="none" strike="noStrike" cap="none" dirty="0">
                <a:solidFill>
                  <a:schemeClr val="dk1"/>
                </a:solidFill>
                <a:latin typeface="Calibri"/>
                <a:ea typeface="Calibri"/>
                <a:cs typeface="Calibri"/>
                <a:sym typeface="Calibri"/>
              </a:rPr>
              <a:t>Articulo </a:t>
            </a:r>
            <a:r>
              <a:rPr lang="es-UY" sz="1800" b="0" i="0" u="none" strike="noStrike" baseline="0" dirty="0">
                <a:latin typeface="Calibri" panose="020F0502020204030204" pitchFamily="34" charset="0"/>
                <a:hlinkClick r:id="rId3"/>
              </a:rPr>
              <a:t>http://lastreto.blogspot.cl/2017/01/dave-ulrich-recursos-humanos-champions.html</a:t>
            </a:r>
            <a:r>
              <a:rPr lang="es-UY" sz="1800" b="0" i="0" u="none" strike="noStrike" baseline="0" dirty="0">
                <a:latin typeface="Calibri" panose="020F0502020204030204" pitchFamily="34" charset="0"/>
              </a:rPr>
              <a:t> Los 4 roles según Ulrich</a:t>
            </a:r>
            <a:endParaRPr lang="es-UY" sz="2000" b="0" i="0" u="none" strike="noStrike" cap="none" dirty="0">
              <a:solidFill>
                <a:schemeClr val="dk1"/>
              </a:solidFill>
              <a:latin typeface="Calibri"/>
              <a:ea typeface="Calibri"/>
              <a:cs typeface="Calibri"/>
              <a:sym typeface="Calibri"/>
            </a:endParaRPr>
          </a:p>
          <a:p>
            <a:pPr indent="-342900">
              <a:spcBef>
                <a:spcPts val="400"/>
              </a:spcBef>
            </a:pPr>
            <a:r>
              <a:rPr lang="es-UY" sz="2000" dirty="0"/>
              <a:t>Chiavenato, Idalberto: Manual de Administración de RRHH, 8va </a:t>
            </a:r>
            <a:r>
              <a:rPr lang="es-UY" sz="2000" dirty="0" err="1"/>
              <a:t>edicion</a:t>
            </a:r>
            <a:endParaRPr sz="2000" b="0" i="0" u="none" strike="noStrike" cap="none" dirty="0">
              <a:solidFill>
                <a:schemeClr val="dk1"/>
              </a:solidFill>
              <a:latin typeface="Calibri"/>
              <a:ea typeface="Calibri"/>
              <a:cs typeface="Calibri"/>
              <a:sym typeface="Calibri"/>
            </a:endParaRPr>
          </a:p>
          <a:p>
            <a:pPr marL="342900" marR="0" lvl="0" indent="-342900" algn="l" rtl="0">
              <a:spcBef>
                <a:spcPts val="400"/>
              </a:spcBef>
              <a:spcAft>
                <a:spcPts val="0"/>
              </a:spcAft>
              <a:buClr>
                <a:schemeClr val="dk1"/>
              </a:buClr>
              <a:buSzPct val="100000"/>
              <a:buFont typeface="Arial"/>
              <a:buNone/>
            </a:pPr>
            <a:endParaRPr sz="2000" b="0" i="0" u="none" strike="noStrike" cap="none" dirty="0">
              <a:solidFill>
                <a:schemeClr val="dk1"/>
              </a:solidFill>
              <a:latin typeface="Calibri"/>
              <a:ea typeface="Calibri"/>
              <a:cs typeface="Calibri"/>
              <a:sym typeface="Calibri"/>
            </a:endParaRPr>
          </a:p>
          <a:p>
            <a:pPr marL="342900" marR="0" lvl="0" indent="-342900" algn="l" rtl="0">
              <a:spcBef>
                <a:spcPts val="640"/>
              </a:spcBef>
              <a:spcAft>
                <a:spcPts val="0"/>
              </a:spcAft>
              <a:buClr>
                <a:schemeClr val="dk1"/>
              </a:buClr>
              <a:buSzPct val="100000"/>
              <a:buFont typeface="Arial"/>
              <a:buNone/>
            </a:pPr>
            <a:endParaRPr sz="3200" b="0" i="0" u="none" strike="noStrike" cap="none" dirty="0">
              <a:solidFill>
                <a:schemeClr val="dk1"/>
              </a:solidFill>
              <a:latin typeface="Calibri"/>
              <a:ea typeface="Calibri"/>
              <a:cs typeface="Calibri"/>
              <a:sym typeface="Calibri"/>
            </a:endParaRPr>
          </a:p>
          <a:p>
            <a:pPr marL="342900" marR="0" lvl="0" indent="-342900" algn="l" rtl="0">
              <a:spcBef>
                <a:spcPts val="640"/>
              </a:spcBef>
              <a:spcAft>
                <a:spcPts val="0"/>
              </a:spcAft>
              <a:buClr>
                <a:schemeClr val="dk1"/>
              </a:buClr>
              <a:buSzPct val="100000"/>
              <a:buFont typeface="Arial"/>
              <a:buNone/>
            </a:pPr>
            <a:endParaRPr sz="3200" b="0" i="0" u="none" strike="noStrike" cap="none" dirty="0">
              <a:solidFill>
                <a:schemeClr val="dk1"/>
              </a:solidFill>
              <a:latin typeface="Calibri"/>
              <a:ea typeface="Calibri"/>
              <a:cs typeface="Calibri"/>
              <a:sym typeface="Calibri"/>
            </a:endParaRPr>
          </a:p>
          <a:p>
            <a:pPr marL="342900" marR="0" lvl="0" indent="-342900" algn="l" rtl="0">
              <a:spcBef>
                <a:spcPts val="640"/>
              </a:spcBef>
              <a:buClr>
                <a:schemeClr val="dk1"/>
              </a:buClr>
              <a:buSzPct val="100000"/>
              <a:buFont typeface="Arial"/>
              <a:buNone/>
            </a:pPr>
            <a:endParaRPr sz="3200" b="0" i="0" u="none" strike="noStrike" cap="none" dirty="0">
              <a:solidFill>
                <a:schemeClr val="dk1"/>
              </a:solidFill>
              <a:latin typeface="Calibri"/>
              <a:ea typeface="Calibri"/>
              <a:cs typeface="Calibri"/>
              <a:sym typeface="Calibri"/>
            </a:endParaRPr>
          </a:p>
        </p:txBody>
      </p:sp>
      <p:sp>
        <p:nvSpPr>
          <p:cNvPr id="175" name="Shape 175"/>
          <p:cNvSpPr txBox="1">
            <a:spLocks noGrp="1"/>
          </p:cNvSpPr>
          <p:nvPr>
            <p:ph type="ftr" idx="11"/>
          </p:nvPr>
        </p:nvSpPr>
        <p:spPr>
          <a:xfrm>
            <a:off x="3124200" y="6356350"/>
            <a:ext cx="2895600" cy="365125"/>
          </a:xfrm>
          <a:prstGeom prst="rect">
            <a:avLst/>
          </a:prstGeom>
          <a:noFill/>
          <a:ln>
            <a:noFill/>
          </a:ln>
        </p:spPr>
        <p:txBody>
          <a:bodyPr lIns="91425" tIns="45700" rIns="91425" bIns="45700" anchor="ctr" anchorCtr="0">
            <a:noAutofit/>
          </a:bodyPr>
          <a:lstStyle/>
          <a:p>
            <a:pPr>
              <a:buSzPct val="25000"/>
            </a:pPr>
            <a:r>
              <a:rPr lang="es-UY"/>
              <a:t>espacio pliegues                                  www.pliegues.es.tl </a:t>
            </a:r>
          </a:p>
        </p:txBody>
      </p:sp>
      <p:sp>
        <p:nvSpPr>
          <p:cNvPr id="176" name="Shape 176"/>
          <p:cNvSpPr txBox="1">
            <a:spLocks noGrp="1"/>
          </p:cNvSpPr>
          <p:nvPr>
            <p:ph type="dt" idx="10"/>
          </p:nvPr>
        </p:nvSpPr>
        <p:spPr>
          <a:xfrm>
            <a:off x="457200" y="6356350"/>
            <a:ext cx="2133599" cy="365125"/>
          </a:xfrm>
          <a:prstGeom prst="rect">
            <a:avLst/>
          </a:prstGeom>
          <a:noFill/>
          <a:ln>
            <a:noFill/>
          </a:ln>
        </p:spPr>
        <p:txBody>
          <a:bodyPr lIns="91425" tIns="45700" rIns="91425" bIns="45700" anchor="ctr" anchorCtr="0">
            <a:noAutofit/>
          </a:bodyPr>
          <a:lstStyle/>
          <a:p>
            <a:pPr>
              <a:buSzPct val="25000"/>
            </a:pPr>
            <a:r>
              <a:rPr lang="es-UY"/>
              <a:t>17 de octubre de 2014</a:t>
            </a:r>
          </a:p>
        </p:txBody>
      </p:sp>
    </p:spTree>
    <p:extLst>
      <p:ext uri="{BB962C8B-B14F-4D97-AF65-F5344CB8AC3E}">
        <p14:creationId xmlns:p14="http://schemas.microsoft.com/office/powerpoint/2010/main" val="621674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Y" dirty="0"/>
              <a:t>Mitos en relación a RRHH</a:t>
            </a:r>
          </a:p>
        </p:txBody>
      </p:sp>
      <p:sp>
        <p:nvSpPr>
          <p:cNvPr id="4" name="Marcador de pie de página 3"/>
          <p:cNvSpPr>
            <a:spLocks noGrp="1"/>
          </p:cNvSpPr>
          <p:nvPr>
            <p:ph type="ftr" sz="quarter" idx="11"/>
          </p:nvPr>
        </p:nvSpPr>
        <p:spPr/>
        <p:txBody>
          <a:bodyPr/>
          <a:lstStyle/>
          <a:p>
            <a:r>
              <a:rPr lang="es-UY"/>
              <a:t>espacio pliegues                                  www.pliegues.es.tl </a:t>
            </a:r>
            <a:endParaRPr lang="es-UY" dirty="0"/>
          </a:p>
        </p:txBody>
      </p:sp>
      <p:pic>
        <p:nvPicPr>
          <p:cNvPr id="8" name="Imagen 7">
            <a:extLst>
              <a:ext uri="{FF2B5EF4-FFF2-40B4-BE49-F238E27FC236}">
                <a16:creationId xmlns:a16="http://schemas.microsoft.com/office/drawing/2014/main" id="{64A91E54-59BB-4D7D-8DAE-EE6D55412E97}"/>
              </a:ext>
            </a:extLst>
          </p:cNvPr>
          <p:cNvPicPr>
            <a:picLocks noChangeAspect="1"/>
          </p:cNvPicPr>
          <p:nvPr/>
        </p:nvPicPr>
        <p:blipFill>
          <a:blip r:embed="rId2"/>
          <a:stretch>
            <a:fillRect/>
          </a:stretch>
        </p:blipFill>
        <p:spPr>
          <a:xfrm>
            <a:off x="1043608" y="1314336"/>
            <a:ext cx="6984776" cy="4229328"/>
          </a:xfrm>
          <a:prstGeom prst="rect">
            <a:avLst/>
          </a:prstGeom>
        </p:spPr>
      </p:pic>
      <p:pic>
        <p:nvPicPr>
          <p:cNvPr id="10" name="Imagen 9">
            <a:extLst>
              <a:ext uri="{FF2B5EF4-FFF2-40B4-BE49-F238E27FC236}">
                <a16:creationId xmlns:a16="http://schemas.microsoft.com/office/drawing/2014/main" id="{AB66EC15-3157-43CF-A023-01250A472DA9}"/>
              </a:ext>
            </a:extLst>
          </p:cNvPr>
          <p:cNvPicPr>
            <a:picLocks noChangeAspect="1"/>
          </p:cNvPicPr>
          <p:nvPr/>
        </p:nvPicPr>
        <p:blipFill>
          <a:blip r:embed="rId3"/>
          <a:stretch>
            <a:fillRect/>
          </a:stretch>
        </p:blipFill>
        <p:spPr>
          <a:xfrm>
            <a:off x="1043608" y="5559993"/>
            <a:ext cx="6984776" cy="1085548"/>
          </a:xfrm>
          <a:prstGeom prst="rect">
            <a:avLst/>
          </a:prstGeom>
        </p:spPr>
      </p:pic>
    </p:spTree>
    <p:extLst>
      <p:ext uri="{BB962C8B-B14F-4D97-AF65-F5344CB8AC3E}">
        <p14:creationId xmlns:p14="http://schemas.microsoft.com/office/powerpoint/2010/main" val="2435196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ie de página 3">
            <a:extLst>
              <a:ext uri="{FF2B5EF4-FFF2-40B4-BE49-F238E27FC236}">
                <a16:creationId xmlns:a16="http://schemas.microsoft.com/office/drawing/2014/main" id="{83489884-AA22-41D4-9CD0-F22814FE512C}"/>
              </a:ext>
            </a:extLst>
          </p:cNvPr>
          <p:cNvSpPr>
            <a:spLocks noGrp="1"/>
          </p:cNvSpPr>
          <p:nvPr>
            <p:ph type="ftr" sz="quarter" idx="11"/>
          </p:nvPr>
        </p:nvSpPr>
        <p:spPr>
          <a:xfrm>
            <a:off x="3124200" y="6356350"/>
            <a:ext cx="2895600" cy="365125"/>
          </a:xfrm>
        </p:spPr>
        <p:txBody>
          <a:bodyPr anchor="ctr">
            <a:normAutofit/>
          </a:bodyPr>
          <a:lstStyle/>
          <a:p>
            <a:pPr>
              <a:lnSpc>
                <a:spcPct val="90000"/>
              </a:lnSpc>
              <a:spcAft>
                <a:spcPts val="600"/>
              </a:spcAft>
            </a:pPr>
            <a:r>
              <a:rPr lang="es-UY" sz="900"/>
              <a:t>espacio pliegues                                  www.pliegues.es.tl </a:t>
            </a:r>
          </a:p>
        </p:txBody>
      </p:sp>
      <p:sp>
        <p:nvSpPr>
          <p:cNvPr id="10" name="Título 9">
            <a:extLst>
              <a:ext uri="{FF2B5EF4-FFF2-40B4-BE49-F238E27FC236}">
                <a16:creationId xmlns:a16="http://schemas.microsoft.com/office/drawing/2014/main" id="{97B57443-F5AF-40B4-AC74-5F8F438363EE}"/>
              </a:ext>
            </a:extLst>
          </p:cNvPr>
          <p:cNvSpPr>
            <a:spLocks noGrp="1"/>
          </p:cNvSpPr>
          <p:nvPr>
            <p:ph type="title"/>
          </p:nvPr>
        </p:nvSpPr>
        <p:spPr/>
        <p:txBody>
          <a:bodyPr/>
          <a:lstStyle/>
          <a:p>
            <a:endParaRPr lang="es-UY"/>
          </a:p>
        </p:txBody>
      </p:sp>
      <p:pic>
        <p:nvPicPr>
          <p:cNvPr id="12" name="Imagen 11">
            <a:extLst>
              <a:ext uri="{FF2B5EF4-FFF2-40B4-BE49-F238E27FC236}">
                <a16:creationId xmlns:a16="http://schemas.microsoft.com/office/drawing/2014/main" id="{40A63EE2-8ADE-4942-8F59-FE58C3AF8B3F}"/>
              </a:ext>
            </a:extLst>
          </p:cNvPr>
          <p:cNvPicPr>
            <a:picLocks noChangeAspect="1"/>
          </p:cNvPicPr>
          <p:nvPr/>
        </p:nvPicPr>
        <p:blipFill>
          <a:blip r:embed="rId2"/>
          <a:stretch>
            <a:fillRect/>
          </a:stretch>
        </p:blipFill>
        <p:spPr>
          <a:xfrm>
            <a:off x="785284" y="404664"/>
            <a:ext cx="7573432" cy="5639587"/>
          </a:xfrm>
          <a:prstGeom prst="rect">
            <a:avLst/>
          </a:prstGeom>
        </p:spPr>
      </p:pic>
    </p:spTree>
    <p:extLst>
      <p:ext uri="{BB962C8B-B14F-4D97-AF65-F5344CB8AC3E}">
        <p14:creationId xmlns:p14="http://schemas.microsoft.com/office/powerpoint/2010/main" val="1133674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pie de página 4">
            <a:extLst>
              <a:ext uri="{FF2B5EF4-FFF2-40B4-BE49-F238E27FC236}">
                <a16:creationId xmlns:a16="http://schemas.microsoft.com/office/drawing/2014/main" id="{F1CB6B96-3E61-444D-97E3-C114A4B4D48D}"/>
              </a:ext>
            </a:extLst>
          </p:cNvPr>
          <p:cNvSpPr>
            <a:spLocks noGrp="1"/>
          </p:cNvSpPr>
          <p:nvPr>
            <p:ph type="ftr" sz="quarter" idx="11"/>
          </p:nvPr>
        </p:nvSpPr>
        <p:spPr/>
        <p:txBody>
          <a:bodyPr/>
          <a:lstStyle/>
          <a:p>
            <a:r>
              <a:rPr lang="es-UY"/>
              <a:t>espacio pliegues                                  www.pliegues.es.tl </a:t>
            </a:r>
            <a:endParaRPr lang="es-UY" dirty="0"/>
          </a:p>
        </p:txBody>
      </p:sp>
      <p:pic>
        <p:nvPicPr>
          <p:cNvPr id="3" name="Imagen 2">
            <a:extLst>
              <a:ext uri="{FF2B5EF4-FFF2-40B4-BE49-F238E27FC236}">
                <a16:creationId xmlns:a16="http://schemas.microsoft.com/office/drawing/2014/main" id="{AB2BABC7-7DFE-4AFE-85AE-EF2EEA6DD351}"/>
              </a:ext>
            </a:extLst>
          </p:cNvPr>
          <p:cNvPicPr>
            <a:picLocks noChangeAspect="1"/>
          </p:cNvPicPr>
          <p:nvPr/>
        </p:nvPicPr>
        <p:blipFill>
          <a:blip r:embed="rId2"/>
          <a:stretch>
            <a:fillRect/>
          </a:stretch>
        </p:blipFill>
        <p:spPr>
          <a:xfrm>
            <a:off x="612220" y="692696"/>
            <a:ext cx="8026581" cy="5400600"/>
          </a:xfrm>
          <a:prstGeom prst="rect">
            <a:avLst/>
          </a:prstGeom>
        </p:spPr>
      </p:pic>
    </p:spTree>
    <p:extLst>
      <p:ext uri="{BB962C8B-B14F-4D97-AF65-F5344CB8AC3E}">
        <p14:creationId xmlns:p14="http://schemas.microsoft.com/office/powerpoint/2010/main" val="3313849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B682CA-4699-4BC2-A572-588BA2ADD16A}"/>
              </a:ext>
            </a:extLst>
          </p:cNvPr>
          <p:cNvSpPr>
            <a:spLocks noGrp="1"/>
          </p:cNvSpPr>
          <p:nvPr>
            <p:ph type="title"/>
          </p:nvPr>
        </p:nvSpPr>
        <p:spPr>
          <a:xfrm>
            <a:off x="457200" y="274638"/>
            <a:ext cx="8229600" cy="1143000"/>
          </a:xfrm>
        </p:spPr>
        <p:txBody>
          <a:bodyPr anchor="ctr">
            <a:normAutofit/>
          </a:bodyPr>
          <a:lstStyle/>
          <a:p>
            <a:pPr>
              <a:lnSpc>
                <a:spcPct val="90000"/>
              </a:lnSpc>
            </a:pPr>
            <a:r>
              <a:rPr lang="es-UY" sz="3700" dirty="0"/>
              <a:t>Los 4 Roles</a:t>
            </a:r>
          </a:p>
        </p:txBody>
      </p:sp>
      <p:sp>
        <p:nvSpPr>
          <p:cNvPr id="5" name="Marcador de pie de página 4">
            <a:extLst>
              <a:ext uri="{FF2B5EF4-FFF2-40B4-BE49-F238E27FC236}">
                <a16:creationId xmlns:a16="http://schemas.microsoft.com/office/drawing/2014/main" id="{D103E13E-2FD9-44DD-B8FB-3DB19FEB1152}"/>
              </a:ext>
            </a:extLst>
          </p:cNvPr>
          <p:cNvSpPr>
            <a:spLocks noGrp="1"/>
          </p:cNvSpPr>
          <p:nvPr>
            <p:ph type="ftr" sz="quarter" idx="11"/>
          </p:nvPr>
        </p:nvSpPr>
        <p:spPr>
          <a:xfrm>
            <a:off x="3124200" y="6356350"/>
            <a:ext cx="2895600" cy="365125"/>
          </a:xfrm>
        </p:spPr>
        <p:txBody>
          <a:bodyPr anchor="ctr">
            <a:normAutofit/>
          </a:bodyPr>
          <a:lstStyle/>
          <a:p>
            <a:pPr>
              <a:lnSpc>
                <a:spcPct val="90000"/>
              </a:lnSpc>
              <a:spcAft>
                <a:spcPts val="600"/>
              </a:spcAft>
            </a:pPr>
            <a:r>
              <a:rPr lang="es-UY" sz="900"/>
              <a:t>espacio pliegues                                  www.pliegues.es.tl </a:t>
            </a:r>
          </a:p>
        </p:txBody>
      </p:sp>
      <p:sp>
        <p:nvSpPr>
          <p:cNvPr id="12" name="CuadroTexto 11">
            <a:extLst>
              <a:ext uri="{FF2B5EF4-FFF2-40B4-BE49-F238E27FC236}">
                <a16:creationId xmlns:a16="http://schemas.microsoft.com/office/drawing/2014/main" id="{E36322F9-FBAA-4BCC-A8C4-C05BF4770554}"/>
              </a:ext>
            </a:extLst>
          </p:cNvPr>
          <p:cNvSpPr txBox="1"/>
          <p:nvPr/>
        </p:nvSpPr>
        <p:spPr>
          <a:xfrm>
            <a:off x="395536" y="3558204"/>
            <a:ext cx="8291264" cy="1754326"/>
          </a:xfrm>
          <a:prstGeom prst="rect">
            <a:avLst/>
          </a:prstGeom>
          <a:noFill/>
        </p:spPr>
        <p:txBody>
          <a:bodyPr wrap="square">
            <a:spAutoFit/>
          </a:bodyPr>
          <a:lstStyle/>
          <a:p>
            <a:pPr algn="l"/>
            <a:r>
              <a:rPr lang="es-ES" sz="1800" b="1" i="0" u="none" strike="noStrike" baseline="0" dirty="0">
                <a:solidFill>
                  <a:srgbClr val="000000"/>
                </a:solidFill>
                <a:latin typeface="Calibri-Bold"/>
              </a:rPr>
              <a:t>Experto Administrativo </a:t>
            </a:r>
            <a:r>
              <a:rPr lang="es-ES" sz="1800" b="0" i="0" u="none" strike="noStrike" baseline="0" dirty="0">
                <a:solidFill>
                  <a:srgbClr val="000000"/>
                </a:solidFill>
                <a:latin typeface="Calibri" panose="020F0502020204030204" pitchFamily="34" charset="0"/>
              </a:rPr>
              <a:t>o experto funcional. En este rol técnico los profesionales de</a:t>
            </a:r>
          </a:p>
          <a:p>
            <a:pPr algn="l"/>
            <a:r>
              <a:rPr lang="es-ES" sz="1800" b="0" i="0" u="none" strike="noStrike" baseline="0" dirty="0">
                <a:solidFill>
                  <a:srgbClr val="000000"/>
                </a:solidFill>
                <a:latin typeface="Calibri" panose="020F0502020204030204" pitchFamily="34" charset="0"/>
              </a:rPr>
              <a:t>recursos humanos mejoran las decisiones y toman resultados en las áreas propias del campo: reclutamiento, selección, capacitación, evaluación del desempeño, etc. La metáfora para este rol es un “centro de servicios compartidos”. Estas son actividades transaccionales del área, donde se puede introducir mejoramiento continuo, ahorro de costos, externalización y otras prácticas.</a:t>
            </a:r>
            <a:endParaRPr lang="es-UY" dirty="0"/>
          </a:p>
        </p:txBody>
      </p:sp>
      <p:sp>
        <p:nvSpPr>
          <p:cNvPr id="19" name="CuadroTexto 18">
            <a:extLst>
              <a:ext uri="{FF2B5EF4-FFF2-40B4-BE49-F238E27FC236}">
                <a16:creationId xmlns:a16="http://schemas.microsoft.com/office/drawing/2014/main" id="{A6349246-BFFC-44E1-AAF2-4F6ABBC46E3D}"/>
              </a:ext>
            </a:extLst>
          </p:cNvPr>
          <p:cNvSpPr txBox="1"/>
          <p:nvPr/>
        </p:nvSpPr>
        <p:spPr>
          <a:xfrm>
            <a:off x="457200" y="1584295"/>
            <a:ext cx="8291264" cy="1754326"/>
          </a:xfrm>
          <a:prstGeom prst="rect">
            <a:avLst/>
          </a:prstGeom>
          <a:noFill/>
        </p:spPr>
        <p:txBody>
          <a:bodyPr wrap="square">
            <a:spAutoFit/>
          </a:bodyPr>
          <a:lstStyle/>
          <a:p>
            <a:pPr algn="l"/>
            <a:r>
              <a:rPr lang="es-ES" sz="1800" b="1" i="0" u="none" strike="noStrike" baseline="0" dirty="0">
                <a:latin typeface="Calibri-Bold"/>
              </a:rPr>
              <a:t>Socio estratégico</a:t>
            </a:r>
            <a:r>
              <a:rPr lang="es-ES" sz="1800" b="0" i="0" u="none" strike="noStrike" baseline="0" dirty="0">
                <a:latin typeface="Calibri" panose="020F0502020204030204" pitchFamily="34" charset="0"/>
              </a:rPr>
              <a:t>. Como socios estratégicos entienden del negocio y, a partir de ello,</a:t>
            </a:r>
          </a:p>
          <a:p>
            <a:pPr algn="l"/>
            <a:r>
              <a:rPr lang="es-ES" sz="1800" b="0" i="0" u="none" strike="noStrike" baseline="0" dirty="0">
                <a:latin typeface="Calibri" panose="020F0502020204030204" pitchFamily="34" charset="0"/>
              </a:rPr>
              <a:t>aportan pericia, conocimiento, capacidad de cambio, asesoría y aprendizaje a los</a:t>
            </a:r>
          </a:p>
          <a:p>
            <a:pPr algn="l"/>
            <a:r>
              <a:rPr lang="es-ES" sz="1800" b="0" i="0" u="none" strike="noStrike" baseline="0" dirty="0">
                <a:latin typeface="Calibri" panose="020F0502020204030204" pitchFamily="34" charset="0"/>
              </a:rPr>
              <a:t>directivos para que juntos puedan crear valor. De este modo, se asocian con los ejecutivos para ayudarles a alcanzar sus objetivos, alineando estrategias del negocio con estrategias de RRHH. En algunas empresas se les llama HR </a:t>
            </a:r>
            <a:r>
              <a:rPr lang="es-ES" sz="1800" b="0" i="0" u="none" strike="noStrike" baseline="0" dirty="0" err="1">
                <a:latin typeface="Calibri" panose="020F0502020204030204" pitchFamily="34" charset="0"/>
              </a:rPr>
              <a:t>business</a:t>
            </a:r>
            <a:r>
              <a:rPr lang="es-ES" sz="1800" b="0" i="0" u="none" strike="noStrike" baseline="0" dirty="0">
                <a:latin typeface="Calibri" panose="020F0502020204030204" pitchFamily="34" charset="0"/>
              </a:rPr>
              <a:t> </a:t>
            </a:r>
            <a:r>
              <a:rPr lang="es-ES" sz="1800" b="0" i="0" u="none" strike="noStrike" baseline="0" dirty="0" err="1">
                <a:latin typeface="Calibri" panose="020F0502020204030204" pitchFamily="34" charset="0"/>
              </a:rPr>
              <a:t>partner</a:t>
            </a:r>
            <a:r>
              <a:rPr lang="es-ES" sz="1800" b="0" i="0" u="none" strike="noStrike" baseline="0" dirty="0">
                <a:latin typeface="Calibri" panose="020F0502020204030204" pitchFamily="34" charset="0"/>
              </a:rPr>
              <a:t>, actuando como un punto de contacto de los clientes internos con el área de RRHH.</a:t>
            </a:r>
            <a:endParaRPr lang="es-UY" dirty="0"/>
          </a:p>
        </p:txBody>
      </p:sp>
    </p:spTree>
    <p:extLst>
      <p:ext uri="{BB962C8B-B14F-4D97-AF65-F5344CB8AC3E}">
        <p14:creationId xmlns:p14="http://schemas.microsoft.com/office/powerpoint/2010/main" val="656480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B682CA-4699-4BC2-A572-588BA2ADD16A}"/>
              </a:ext>
            </a:extLst>
          </p:cNvPr>
          <p:cNvSpPr>
            <a:spLocks noGrp="1"/>
          </p:cNvSpPr>
          <p:nvPr>
            <p:ph type="title"/>
          </p:nvPr>
        </p:nvSpPr>
        <p:spPr>
          <a:xfrm>
            <a:off x="457200" y="274638"/>
            <a:ext cx="8229600" cy="1143000"/>
          </a:xfrm>
        </p:spPr>
        <p:txBody>
          <a:bodyPr anchor="ctr">
            <a:normAutofit/>
          </a:bodyPr>
          <a:lstStyle/>
          <a:p>
            <a:pPr>
              <a:lnSpc>
                <a:spcPct val="90000"/>
              </a:lnSpc>
            </a:pPr>
            <a:r>
              <a:rPr lang="es-UY" sz="3700" dirty="0"/>
              <a:t>Los 4 Roles</a:t>
            </a:r>
          </a:p>
        </p:txBody>
      </p:sp>
      <p:sp>
        <p:nvSpPr>
          <p:cNvPr id="16" name="CuadroTexto 15">
            <a:extLst>
              <a:ext uri="{FF2B5EF4-FFF2-40B4-BE49-F238E27FC236}">
                <a16:creationId xmlns:a16="http://schemas.microsoft.com/office/drawing/2014/main" id="{D6A8D43C-1BF2-4565-91B5-03038E5967A7}"/>
              </a:ext>
            </a:extLst>
          </p:cNvPr>
          <p:cNvSpPr txBox="1"/>
          <p:nvPr/>
        </p:nvSpPr>
        <p:spPr>
          <a:xfrm>
            <a:off x="683568" y="1722794"/>
            <a:ext cx="8003232" cy="1754326"/>
          </a:xfrm>
          <a:prstGeom prst="rect">
            <a:avLst/>
          </a:prstGeom>
          <a:noFill/>
        </p:spPr>
        <p:txBody>
          <a:bodyPr wrap="square">
            <a:spAutoFit/>
          </a:bodyPr>
          <a:lstStyle/>
          <a:p>
            <a:pPr algn="l"/>
            <a:r>
              <a:rPr lang="es-ES" sz="1800" b="1" i="0" u="none" strike="noStrike" baseline="0" dirty="0">
                <a:latin typeface="Calibri-Bold"/>
              </a:rPr>
              <a:t>Agente de cambio</a:t>
            </a:r>
            <a:r>
              <a:rPr lang="es-ES" sz="1800" b="0" i="0" u="none" strike="noStrike" baseline="0" dirty="0">
                <a:latin typeface="Calibri" panose="020F0502020204030204" pitchFamily="34" charset="0"/>
              </a:rPr>
              <a:t>. En este caso, los profesionales de recursos humanos se concentran en el futuro de los empleados desarrollando planes que ofrezcan que les ofrezcan oportunidades para desarrollar capacidades futuras, olvidándose de viejas habilidades y dominando las nuevas. Para ello es esencial actuar como “facilitador del cambio” directamente de los empleados o de los líderes de la organización. Es clave desarrollar la </a:t>
            </a:r>
            <a:r>
              <a:rPr lang="es-UY" sz="1800" b="0" i="0" u="none" strike="noStrike" baseline="0" dirty="0">
                <a:latin typeface="Calibri" panose="020F0502020204030204" pitchFamily="34" charset="0"/>
              </a:rPr>
              <a:t>capacidad de cambiar.</a:t>
            </a:r>
            <a:endParaRPr lang="es-UY" dirty="0"/>
          </a:p>
        </p:txBody>
      </p:sp>
      <p:sp>
        <p:nvSpPr>
          <p:cNvPr id="18" name="CuadroTexto 17">
            <a:extLst>
              <a:ext uri="{FF2B5EF4-FFF2-40B4-BE49-F238E27FC236}">
                <a16:creationId xmlns:a16="http://schemas.microsoft.com/office/drawing/2014/main" id="{2630E2AC-D927-4C1F-A001-E74D7D9BC5C1}"/>
              </a:ext>
            </a:extLst>
          </p:cNvPr>
          <p:cNvSpPr txBox="1"/>
          <p:nvPr/>
        </p:nvSpPr>
        <p:spPr>
          <a:xfrm>
            <a:off x="657533" y="3758104"/>
            <a:ext cx="8003232" cy="1200329"/>
          </a:xfrm>
          <a:prstGeom prst="rect">
            <a:avLst/>
          </a:prstGeom>
          <a:noFill/>
        </p:spPr>
        <p:txBody>
          <a:bodyPr wrap="square">
            <a:spAutoFit/>
          </a:bodyPr>
          <a:lstStyle/>
          <a:p>
            <a:pPr algn="l"/>
            <a:r>
              <a:rPr lang="es-ES" sz="1800" b="1" i="0" u="none" strike="noStrike" baseline="0" dirty="0">
                <a:latin typeface="Calibri-Bold"/>
              </a:rPr>
              <a:t>Defensor de los empleados</a:t>
            </a:r>
            <a:r>
              <a:rPr lang="es-ES" sz="1800" b="0" i="0" u="none" strike="noStrike" baseline="0" dirty="0">
                <a:latin typeface="Calibri" panose="020F0502020204030204" pitchFamily="34" charset="0"/>
              </a:rPr>
              <a:t>. Enfocado en atender, escuchar y responder a los empleados y sus inquietudes. Esto implica ver el mundo a través de los ojos de los empleados para conocer que les preocupa y como, haciéndose cargo de esas preocupaciones, la organización aprovecha mejor sus potencialidades.</a:t>
            </a:r>
            <a:endParaRPr lang="es-UY" dirty="0"/>
          </a:p>
        </p:txBody>
      </p:sp>
    </p:spTree>
    <p:extLst>
      <p:ext uri="{BB962C8B-B14F-4D97-AF65-F5344CB8AC3E}">
        <p14:creationId xmlns:p14="http://schemas.microsoft.com/office/powerpoint/2010/main" val="66690782"/>
      </p:ext>
    </p:extLst>
  </p:cSld>
  <p:clrMapOvr>
    <a:masterClrMapping/>
  </p:clrMapOvr>
</p:sld>
</file>

<file path=ppt/theme/theme1.xml><?xml version="1.0" encoding="utf-8"?>
<a:theme xmlns:a="http://schemas.openxmlformats.org/drawingml/2006/main" name="Pliegues Formación y Capacitación">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liegues Formación y Capacitación">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Pliegues Formación y Capacitación</Template>
  <TotalTime>7241</TotalTime>
  <Words>411</Words>
  <Application>Microsoft Office PowerPoint</Application>
  <PresentationFormat>Presentación en pantalla (4:3)</PresentationFormat>
  <Paragraphs>25</Paragraphs>
  <Slides>7</Slides>
  <Notes>2</Notes>
  <HiddenSlides>0</HiddenSlides>
  <MMClips>0</MMClips>
  <ScaleCrop>false</ScaleCrop>
  <HeadingPairs>
    <vt:vector size="6" baseType="variant">
      <vt:variant>
        <vt:lpstr>Fuentes usadas</vt:lpstr>
      </vt:variant>
      <vt:variant>
        <vt:i4>3</vt:i4>
      </vt:variant>
      <vt:variant>
        <vt:lpstr>Tema</vt:lpstr>
      </vt:variant>
      <vt:variant>
        <vt:i4>2</vt:i4>
      </vt:variant>
      <vt:variant>
        <vt:lpstr>Títulos de diapositiva</vt:lpstr>
      </vt:variant>
      <vt:variant>
        <vt:i4>7</vt:i4>
      </vt:variant>
    </vt:vector>
  </HeadingPairs>
  <TitlesOfParts>
    <vt:vector size="12" baseType="lpstr">
      <vt:lpstr>Arial</vt:lpstr>
      <vt:lpstr>Calibri</vt:lpstr>
      <vt:lpstr>Calibri-Bold</vt:lpstr>
      <vt:lpstr>Pliegues Formación y Capacitación</vt:lpstr>
      <vt:lpstr>1_Pliegues Formación y Capacitación</vt:lpstr>
      <vt:lpstr>Gestion y Administración de RRHH 2022</vt:lpstr>
      <vt:lpstr>Algunos textos de referencia </vt:lpstr>
      <vt:lpstr>Mitos en relación a RRHH</vt:lpstr>
      <vt:lpstr>Presentación de PowerPoint</vt:lpstr>
      <vt:lpstr>Presentación de PowerPoint</vt:lpstr>
      <vt:lpstr>Los 4 Roles</vt:lpstr>
      <vt:lpstr>Los 4 Roles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Insertar Título</dc:title>
  <dc:creator>x</dc:creator>
  <cp:lastModifiedBy>Gonzalo Fuentes Coiana</cp:lastModifiedBy>
  <cp:revision>103</cp:revision>
  <dcterms:created xsi:type="dcterms:W3CDTF">2013-08-03T02:27:58Z</dcterms:created>
  <dcterms:modified xsi:type="dcterms:W3CDTF">2022-01-20T11:42:20Z</dcterms:modified>
</cp:coreProperties>
</file>