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5"/>
  </p:notesMasterIdLst>
  <p:sldIdLst>
    <p:sldId id="256" r:id="rId3"/>
    <p:sldId id="278" r:id="rId4"/>
    <p:sldId id="260" r:id="rId5"/>
    <p:sldId id="282" r:id="rId6"/>
    <p:sldId id="267" r:id="rId7"/>
    <p:sldId id="268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660"/>
  </p:normalViewPr>
  <p:slideViewPr>
    <p:cSldViewPr snapToGrid="0">
      <p:cViewPr>
        <p:scale>
          <a:sx n="122" d="100"/>
          <a:sy n="122" d="100"/>
        </p:scale>
        <p:origin x="557" y="-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36C5C-48B7-449C-92B8-4738488BCC9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56BE0F7-3E16-463A-AC73-3CF748FC19CB}">
      <dgm:prSet phldrT="[Texto]"/>
      <dgm:spPr>
        <a:solidFill>
          <a:srgbClr val="00B050"/>
        </a:solidFill>
      </dgm:spPr>
      <dgm:t>
        <a:bodyPr/>
        <a:lstStyle/>
        <a:p>
          <a:r>
            <a:rPr lang="es-UY" dirty="0"/>
            <a:t>Organización</a:t>
          </a:r>
        </a:p>
      </dgm:t>
    </dgm:pt>
    <dgm:pt modelId="{B5871FE4-B510-42B8-AF46-A87671C170FB}" type="parTrans" cxnId="{3F9120BD-90C6-4547-ADC6-409601E9D963}">
      <dgm:prSet/>
      <dgm:spPr/>
      <dgm:t>
        <a:bodyPr/>
        <a:lstStyle/>
        <a:p>
          <a:endParaRPr lang="es-UY"/>
        </a:p>
      </dgm:t>
    </dgm:pt>
    <dgm:pt modelId="{255EB518-1FA2-4D97-BCF0-8961462246EA}" type="sibTrans" cxnId="{3F9120BD-90C6-4547-ADC6-409601E9D96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UY"/>
        </a:p>
      </dgm:t>
    </dgm:pt>
    <dgm:pt modelId="{47036F21-F51F-4266-A6C7-8E45F8E9D9D6}">
      <dgm:prSet phldrT="[Texto]"/>
      <dgm:spPr/>
      <dgm:t>
        <a:bodyPr/>
        <a:lstStyle/>
        <a:p>
          <a:r>
            <a:rPr lang="es-UY" dirty="0"/>
            <a:t>Retención</a:t>
          </a:r>
        </a:p>
      </dgm:t>
    </dgm:pt>
    <dgm:pt modelId="{A5411587-1ACA-4FD7-8675-922198A2CA1C}" type="parTrans" cxnId="{D3E7F9DF-658A-4933-ACF2-238BB02A3EB3}">
      <dgm:prSet/>
      <dgm:spPr/>
      <dgm:t>
        <a:bodyPr/>
        <a:lstStyle/>
        <a:p>
          <a:endParaRPr lang="es-UY"/>
        </a:p>
      </dgm:t>
    </dgm:pt>
    <dgm:pt modelId="{BDBBAFCC-F1E3-4B86-8E26-F689950BCFD0}" type="sibTrans" cxnId="{D3E7F9DF-658A-4933-ACF2-238BB02A3EB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UY"/>
        </a:p>
      </dgm:t>
    </dgm:pt>
    <dgm:pt modelId="{EC8CAA1B-1A57-4536-A9E9-E5800AECBB54}">
      <dgm:prSet phldrT="[Texto]"/>
      <dgm:spPr/>
      <dgm:t>
        <a:bodyPr/>
        <a:lstStyle/>
        <a:p>
          <a:r>
            <a:rPr lang="es-UY" dirty="0"/>
            <a:t>Ingreso</a:t>
          </a:r>
        </a:p>
      </dgm:t>
    </dgm:pt>
    <dgm:pt modelId="{54D1BE99-6D0E-4392-B488-C7DD63C7FEB5}" type="parTrans" cxnId="{F7FB1681-3EE9-4645-B9E4-3A3DE6473B7E}">
      <dgm:prSet/>
      <dgm:spPr/>
      <dgm:t>
        <a:bodyPr/>
        <a:lstStyle/>
        <a:p>
          <a:endParaRPr lang="es-UY"/>
        </a:p>
      </dgm:t>
    </dgm:pt>
    <dgm:pt modelId="{93A888A3-2E2F-42C7-B8F7-8C1A6BF63F95}" type="sibTrans" cxnId="{F7FB1681-3EE9-4645-B9E4-3A3DE6473B7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UY"/>
        </a:p>
      </dgm:t>
    </dgm:pt>
    <dgm:pt modelId="{74ADFF67-CCAA-4FC7-88B4-39E8FFF65C82}">
      <dgm:prSet/>
      <dgm:spPr/>
      <dgm:t>
        <a:bodyPr/>
        <a:lstStyle/>
        <a:p>
          <a:r>
            <a:rPr lang="es-UY" dirty="0"/>
            <a:t>Desarrollo</a:t>
          </a:r>
        </a:p>
      </dgm:t>
    </dgm:pt>
    <dgm:pt modelId="{E863DC7B-7371-466C-AE34-C69279F97A9C}" type="parTrans" cxnId="{5B311964-9CFC-4E3E-B607-0458DEDD4342}">
      <dgm:prSet/>
      <dgm:spPr/>
      <dgm:t>
        <a:bodyPr/>
        <a:lstStyle/>
        <a:p>
          <a:endParaRPr lang="es-UY"/>
        </a:p>
      </dgm:t>
    </dgm:pt>
    <dgm:pt modelId="{16E2658A-0716-45CD-BC9D-3CA83EF76C81}" type="sibTrans" cxnId="{5B311964-9CFC-4E3E-B607-0458DEDD434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UY"/>
        </a:p>
      </dgm:t>
    </dgm:pt>
    <dgm:pt modelId="{C7B796AC-9F74-46B4-8A47-38DC96D8C5CE}">
      <dgm:prSet/>
      <dgm:spPr/>
      <dgm:t>
        <a:bodyPr/>
        <a:lstStyle/>
        <a:p>
          <a:r>
            <a:rPr lang="es-UY" dirty="0"/>
            <a:t>Auditoria</a:t>
          </a:r>
        </a:p>
      </dgm:t>
    </dgm:pt>
    <dgm:pt modelId="{E09BABDE-8FBC-4EBE-85D1-5F2BFB79C2FF}" type="parTrans" cxnId="{145BBDA5-F1EB-4FE1-A060-B9DFED2052D6}">
      <dgm:prSet/>
      <dgm:spPr/>
      <dgm:t>
        <a:bodyPr/>
        <a:lstStyle/>
        <a:p>
          <a:endParaRPr lang="es-UY"/>
        </a:p>
      </dgm:t>
    </dgm:pt>
    <dgm:pt modelId="{B0B4FE72-2F81-41F5-853B-851F2A67A1CC}" type="sibTrans" cxnId="{145BBDA5-F1EB-4FE1-A060-B9DFED2052D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UY"/>
        </a:p>
      </dgm:t>
    </dgm:pt>
    <dgm:pt modelId="{C43E5419-FE97-4F32-B0DD-D7697EC93A8D}" type="pres">
      <dgm:prSet presAssocID="{22436C5C-48B7-449C-92B8-4738488BCC96}" presName="Name0" presStyleCnt="0">
        <dgm:presLayoutVars>
          <dgm:chMax val="21"/>
          <dgm:chPref val="21"/>
        </dgm:presLayoutVars>
      </dgm:prSet>
      <dgm:spPr/>
    </dgm:pt>
    <dgm:pt modelId="{C0876569-6CCA-4248-B96B-281FC352D114}" type="pres">
      <dgm:prSet presAssocID="{356BE0F7-3E16-463A-AC73-3CF748FC19CB}" presName="text1" presStyleCnt="0"/>
      <dgm:spPr/>
    </dgm:pt>
    <dgm:pt modelId="{440F3495-1947-4222-AAA4-CAE27FF6EF11}" type="pres">
      <dgm:prSet presAssocID="{356BE0F7-3E16-463A-AC73-3CF748FC19CB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AC85D0D5-1F43-4CCB-8DEB-D88D487215B1}" type="pres">
      <dgm:prSet presAssocID="{356BE0F7-3E16-463A-AC73-3CF748FC19CB}" presName="textaccent1" presStyleCnt="0"/>
      <dgm:spPr/>
    </dgm:pt>
    <dgm:pt modelId="{594C7D63-8A21-4FE2-B0F8-CA36A2D98640}" type="pres">
      <dgm:prSet presAssocID="{356BE0F7-3E16-463A-AC73-3CF748FC19CB}" presName="accentRepeatNode" presStyleLbl="solidAlignAcc1" presStyleIdx="0" presStyleCnt="10"/>
      <dgm:spPr/>
    </dgm:pt>
    <dgm:pt modelId="{6BF3C71A-85A8-4A83-9C00-85E1AD07DEA0}" type="pres">
      <dgm:prSet presAssocID="{255EB518-1FA2-4D97-BCF0-8961462246EA}" presName="image1" presStyleCnt="0"/>
      <dgm:spPr/>
    </dgm:pt>
    <dgm:pt modelId="{7C50271F-7651-489A-97FF-F1A3587BDDC7}" type="pres">
      <dgm:prSet presAssocID="{255EB518-1FA2-4D97-BCF0-8961462246EA}" presName="imageRepeatNode" presStyleLbl="alignAcc1" presStyleIdx="0" presStyleCnt="5"/>
      <dgm:spPr/>
    </dgm:pt>
    <dgm:pt modelId="{7F0BB7E3-2298-4393-A0B4-F8E2F56116DC}" type="pres">
      <dgm:prSet presAssocID="{255EB518-1FA2-4D97-BCF0-8961462246EA}" presName="imageaccent1" presStyleCnt="0"/>
      <dgm:spPr/>
    </dgm:pt>
    <dgm:pt modelId="{CF860DF0-3DBA-4A3E-AFBF-F4FAEABDC3A5}" type="pres">
      <dgm:prSet presAssocID="{255EB518-1FA2-4D97-BCF0-8961462246EA}" presName="accentRepeatNode" presStyleLbl="solidAlignAcc1" presStyleIdx="1" presStyleCnt="10"/>
      <dgm:spPr/>
    </dgm:pt>
    <dgm:pt modelId="{DBA09A9F-BF4E-476F-9779-81B1C5D2843E}" type="pres">
      <dgm:prSet presAssocID="{47036F21-F51F-4266-A6C7-8E45F8E9D9D6}" presName="text2" presStyleCnt="0"/>
      <dgm:spPr/>
    </dgm:pt>
    <dgm:pt modelId="{8C1C3209-62BB-4597-AE89-0B273557153B}" type="pres">
      <dgm:prSet presAssocID="{47036F21-F51F-4266-A6C7-8E45F8E9D9D6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FEF9A29-3C11-4FF6-A0FA-BF1161BCF7A4}" type="pres">
      <dgm:prSet presAssocID="{47036F21-F51F-4266-A6C7-8E45F8E9D9D6}" presName="textaccent2" presStyleCnt="0"/>
      <dgm:spPr/>
    </dgm:pt>
    <dgm:pt modelId="{A7AD158D-A6F5-4D2E-9CF1-16A6D2808297}" type="pres">
      <dgm:prSet presAssocID="{47036F21-F51F-4266-A6C7-8E45F8E9D9D6}" presName="accentRepeatNode" presStyleLbl="solidAlignAcc1" presStyleIdx="2" presStyleCnt="10"/>
      <dgm:spPr/>
    </dgm:pt>
    <dgm:pt modelId="{A3783396-A9DA-4153-968D-1E3FFCC931D1}" type="pres">
      <dgm:prSet presAssocID="{BDBBAFCC-F1E3-4B86-8E26-F689950BCFD0}" presName="image2" presStyleCnt="0"/>
      <dgm:spPr/>
    </dgm:pt>
    <dgm:pt modelId="{9C5DE7F2-51D4-41D3-B4A6-061F31EB1979}" type="pres">
      <dgm:prSet presAssocID="{BDBBAFCC-F1E3-4B86-8E26-F689950BCFD0}" presName="imageRepeatNode" presStyleLbl="alignAcc1" presStyleIdx="1" presStyleCnt="5"/>
      <dgm:spPr/>
    </dgm:pt>
    <dgm:pt modelId="{227628BA-FCF5-4256-933A-4B37270AB855}" type="pres">
      <dgm:prSet presAssocID="{BDBBAFCC-F1E3-4B86-8E26-F689950BCFD0}" presName="imageaccent2" presStyleCnt="0"/>
      <dgm:spPr/>
    </dgm:pt>
    <dgm:pt modelId="{24AE13F0-5398-4BAD-842E-1F025EE6CCA0}" type="pres">
      <dgm:prSet presAssocID="{BDBBAFCC-F1E3-4B86-8E26-F689950BCFD0}" presName="accentRepeatNode" presStyleLbl="solidAlignAcc1" presStyleIdx="3" presStyleCnt="10"/>
      <dgm:spPr/>
    </dgm:pt>
    <dgm:pt modelId="{E438FA97-A173-46FB-9202-92A275068860}" type="pres">
      <dgm:prSet presAssocID="{EC8CAA1B-1A57-4536-A9E9-E5800AECBB54}" presName="text3" presStyleCnt="0"/>
      <dgm:spPr/>
    </dgm:pt>
    <dgm:pt modelId="{8284D449-95E3-441F-86D8-E904F8454411}" type="pres">
      <dgm:prSet presAssocID="{EC8CAA1B-1A57-4536-A9E9-E5800AECBB5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CD585BA-8D28-4161-8A76-61B840722C71}" type="pres">
      <dgm:prSet presAssocID="{EC8CAA1B-1A57-4536-A9E9-E5800AECBB54}" presName="textaccent3" presStyleCnt="0"/>
      <dgm:spPr/>
    </dgm:pt>
    <dgm:pt modelId="{CE2A91A6-53BA-46A4-A4CE-840B20282C50}" type="pres">
      <dgm:prSet presAssocID="{EC8CAA1B-1A57-4536-A9E9-E5800AECBB54}" presName="accentRepeatNode" presStyleLbl="solidAlignAcc1" presStyleIdx="4" presStyleCnt="10"/>
      <dgm:spPr/>
    </dgm:pt>
    <dgm:pt modelId="{DDFEE322-DDF6-46A5-BDDB-0CAD9C8DFD6D}" type="pres">
      <dgm:prSet presAssocID="{93A888A3-2E2F-42C7-B8F7-8C1A6BF63F95}" presName="image3" presStyleCnt="0"/>
      <dgm:spPr/>
    </dgm:pt>
    <dgm:pt modelId="{810EDA14-4C5A-4BF6-B2C9-9EAEB94A3B1C}" type="pres">
      <dgm:prSet presAssocID="{93A888A3-2E2F-42C7-B8F7-8C1A6BF63F95}" presName="imageRepeatNode" presStyleLbl="alignAcc1" presStyleIdx="2" presStyleCnt="5"/>
      <dgm:spPr/>
    </dgm:pt>
    <dgm:pt modelId="{9864E879-88A7-47E7-8642-275DED8AD628}" type="pres">
      <dgm:prSet presAssocID="{93A888A3-2E2F-42C7-B8F7-8C1A6BF63F95}" presName="imageaccent3" presStyleCnt="0"/>
      <dgm:spPr/>
    </dgm:pt>
    <dgm:pt modelId="{8B200499-AC5A-477F-8702-FA0B84734C55}" type="pres">
      <dgm:prSet presAssocID="{93A888A3-2E2F-42C7-B8F7-8C1A6BF63F95}" presName="accentRepeatNode" presStyleLbl="solidAlignAcc1" presStyleIdx="5" presStyleCnt="10"/>
      <dgm:spPr/>
    </dgm:pt>
    <dgm:pt modelId="{D94107FF-AEE5-4AA3-9112-81FD2C7F69F4}" type="pres">
      <dgm:prSet presAssocID="{74ADFF67-CCAA-4FC7-88B4-39E8FFF65C82}" presName="text4" presStyleCnt="0"/>
      <dgm:spPr/>
    </dgm:pt>
    <dgm:pt modelId="{DB3F049B-0D79-48B5-BFF8-011407FB5B3E}" type="pres">
      <dgm:prSet presAssocID="{74ADFF67-CCAA-4FC7-88B4-39E8FFF65C82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0668E50-8C2D-4BDC-A550-122249E9D2F1}" type="pres">
      <dgm:prSet presAssocID="{74ADFF67-CCAA-4FC7-88B4-39E8FFF65C82}" presName="textaccent4" presStyleCnt="0"/>
      <dgm:spPr/>
    </dgm:pt>
    <dgm:pt modelId="{7E45C3D6-2B8E-4D42-9CBF-3C0C73132749}" type="pres">
      <dgm:prSet presAssocID="{74ADFF67-CCAA-4FC7-88B4-39E8FFF65C82}" presName="accentRepeatNode" presStyleLbl="solidAlignAcc1" presStyleIdx="6" presStyleCnt="10"/>
      <dgm:spPr/>
    </dgm:pt>
    <dgm:pt modelId="{F56F7E20-D375-40B3-B91F-99827A072CFD}" type="pres">
      <dgm:prSet presAssocID="{16E2658A-0716-45CD-BC9D-3CA83EF76C81}" presName="image4" presStyleCnt="0"/>
      <dgm:spPr/>
    </dgm:pt>
    <dgm:pt modelId="{1EC48387-88BD-4786-AF0E-32B6E219BD9D}" type="pres">
      <dgm:prSet presAssocID="{16E2658A-0716-45CD-BC9D-3CA83EF76C81}" presName="imageRepeatNode" presStyleLbl="alignAcc1" presStyleIdx="3" presStyleCnt="5"/>
      <dgm:spPr/>
    </dgm:pt>
    <dgm:pt modelId="{BFA115B2-C3D4-4F14-B1CE-0CEB505D1D8B}" type="pres">
      <dgm:prSet presAssocID="{16E2658A-0716-45CD-BC9D-3CA83EF76C81}" presName="imageaccent4" presStyleCnt="0"/>
      <dgm:spPr/>
    </dgm:pt>
    <dgm:pt modelId="{3C5DCD2E-BCBE-4F48-A7B6-C45E1BD5182B}" type="pres">
      <dgm:prSet presAssocID="{16E2658A-0716-45CD-BC9D-3CA83EF76C81}" presName="accentRepeatNode" presStyleLbl="solidAlignAcc1" presStyleIdx="7" presStyleCnt="10"/>
      <dgm:spPr/>
    </dgm:pt>
    <dgm:pt modelId="{DCCC8FE6-1D4D-4A8F-8DEB-BC908ED18406}" type="pres">
      <dgm:prSet presAssocID="{C7B796AC-9F74-46B4-8A47-38DC96D8C5CE}" presName="text5" presStyleCnt="0"/>
      <dgm:spPr/>
    </dgm:pt>
    <dgm:pt modelId="{4BBB1D70-8A7E-42FD-B541-472EEDBC8149}" type="pres">
      <dgm:prSet presAssocID="{C7B796AC-9F74-46B4-8A47-38DC96D8C5CE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8BCFEA5-F105-4DFE-BCF8-2F4F36576A0C}" type="pres">
      <dgm:prSet presAssocID="{C7B796AC-9F74-46B4-8A47-38DC96D8C5CE}" presName="textaccent5" presStyleCnt="0"/>
      <dgm:spPr/>
    </dgm:pt>
    <dgm:pt modelId="{2C45C192-23E9-4F00-AF47-6588B0421D62}" type="pres">
      <dgm:prSet presAssocID="{C7B796AC-9F74-46B4-8A47-38DC96D8C5CE}" presName="accentRepeatNode" presStyleLbl="solidAlignAcc1" presStyleIdx="8" presStyleCnt="10"/>
      <dgm:spPr/>
    </dgm:pt>
    <dgm:pt modelId="{806BAAA4-868D-4814-A0C2-F72A2072F719}" type="pres">
      <dgm:prSet presAssocID="{B0B4FE72-2F81-41F5-853B-851F2A67A1CC}" presName="image5" presStyleCnt="0"/>
      <dgm:spPr/>
    </dgm:pt>
    <dgm:pt modelId="{CD182277-F845-47DE-865F-424EF3D7CC00}" type="pres">
      <dgm:prSet presAssocID="{B0B4FE72-2F81-41F5-853B-851F2A67A1CC}" presName="imageRepeatNode" presStyleLbl="alignAcc1" presStyleIdx="4" presStyleCnt="5"/>
      <dgm:spPr/>
    </dgm:pt>
    <dgm:pt modelId="{6ADE15FB-B462-4E05-93D5-E33BCE42F657}" type="pres">
      <dgm:prSet presAssocID="{B0B4FE72-2F81-41F5-853B-851F2A67A1CC}" presName="imageaccent5" presStyleCnt="0"/>
      <dgm:spPr/>
    </dgm:pt>
    <dgm:pt modelId="{8E1FCF13-E72D-4B7B-9FB2-1549FEC3C9C7}" type="pres">
      <dgm:prSet presAssocID="{B0B4FE72-2F81-41F5-853B-851F2A67A1CC}" presName="accentRepeatNode" presStyleLbl="solidAlignAcc1" presStyleIdx="9" presStyleCnt="10"/>
      <dgm:spPr/>
    </dgm:pt>
  </dgm:ptLst>
  <dgm:cxnLst>
    <dgm:cxn modelId="{7AE9C022-1BDF-40F8-9E36-13FDE979911F}" type="presOf" srcId="{47036F21-F51F-4266-A6C7-8E45F8E9D9D6}" destId="{8C1C3209-62BB-4597-AE89-0B273557153B}" srcOrd="0" destOrd="0" presId="urn:microsoft.com/office/officeart/2008/layout/HexagonCluster"/>
    <dgm:cxn modelId="{5B311964-9CFC-4E3E-B607-0458DEDD4342}" srcId="{22436C5C-48B7-449C-92B8-4738488BCC96}" destId="{74ADFF67-CCAA-4FC7-88B4-39E8FFF65C82}" srcOrd="3" destOrd="0" parTransId="{E863DC7B-7371-466C-AE34-C69279F97A9C}" sibTransId="{16E2658A-0716-45CD-BC9D-3CA83EF76C81}"/>
    <dgm:cxn modelId="{B1F50169-3BEC-4AE5-A6BA-3B974AB4EF4D}" type="presOf" srcId="{EC8CAA1B-1A57-4536-A9E9-E5800AECBB54}" destId="{8284D449-95E3-441F-86D8-E904F8454411}" srcOrd="0" destOrd="0" presId="urn:microsoft.com/office/officeart/2008/layout/HexagonCluster"/>
    <dgm:cxn modelId="{A6002073-33D4-47C8-911D-9F6686D0761E}" type="presOf" srcId="{BDBBAFCC-F1E3-4B86-8E26-F689950BCFD0}" destId="{9C5DE7F2-51D4-41D3-B4A6-061F31EB1979}" srcOrd="0" destOrd="0" presId="urn:microsoft.com/office/officeart/2008/layout/HexagonCluster"/>
    <dgm:cxn modelId="{F7FB1681-3EE9-4645-B9E4-3A3DE6473B7E}" srcId="{22436C5C-48B7-449C-92B8-4738488BCC96}" destId="{EC8CAA1B-1A57-4536-A9E9-E5800AECBB54}" srcOrd="2" destOrd="0" parTransId="{54D1BE99-6D0E-4392-B488-C7DD63C7FEB5}" sibTransId="{93A888A3-2E2F-42C7-B8F7-8C1A6BF63F95}"/>
    <dgm:cxn modelId="{EE98D18E-A04E-435E-89F3-399976C57A18}" type="presOf" srcId="{C7B796AC-9F74-46B4-8A47-38DC96D8C5CE}" destId="{4BBB1D70-8A7E-42FD-B541-472EEDBC8149}" srcOrd="0" destOrd="0" presId="urn:microsoft.com/office/officeart/2008/layout/HexagonCluster"/>
    <dgm:cxn modelId="{3BED2398-00B5-451E-A6C0-921F3E63FBEE}" type="presOf" srcId="{22436C5C-48B7-449C-92B8-4738488BCC96}" destId="{C43E5419-FE97-4F32-B0DD-D7697EC93A8D}" srcOrd="0" destOrd="0" presId="urn:microsoft.com/office/officeart/2008/layout/HexagonCluster"/>
    <dgm:cxn modelId="{1F0D28A5-EBB7-496A-8723-572B83B41FDB}" type="presOf" srcId="{16E2658A-0716-45CD-BC9D-3CA83EF76C81}" destId="{1EC48387-88BD-4786-AF0E-32B6E219BD9D}" srcOrd="0" destOrd="0" presId="urn:microsoft.com/office/officeart/2008/layout/HexagonCluster"/>
    <dgm:cxn modelId="{145BBDA5-F1EB-4FE1-A060-B9DFED2052D6}" srcId="{22436C5C-48B7-449C-92B8-4738488BCC96}" destId="{C7B796AC-9F74-46B4-8A47-38DC96D8C5CE}" srcOrd="4" destOrd="0" parTransId="{E09BABDE-8FBC-4EBE-85D1-5F2BFB79C2FF}" sibTransId="{B0B4FE72-2F81-41F5-853B-851F2A67A1CC}"/>
    <dgm:cxn modelId="{3F9120BD-90C6-4547-ADC6-409601E9D963}" srcId="{22436C5C-48B7-449C-92B8-4738488BCC96}" destId="{356BE0F7-3E16-463A-AC73-3CF748FC19CB}" srcOrd="0" destOrd="0" parTransId="{B5871FE4-B510-42B8-AF46-A87671C170FB}" sibTransId="{255EB518-1FA2-4D97-BCF0-8961462246EA}"/>
    <dgm:cxn modelId="{2392A5C4-5720-4A12-8897-777321566DD7}" type="presOf" srcId="{93A888A3-2E2F-42C7-B8F7-8C1A6BF63F95}" destId="{810EDA14-4C5A-4BF6-B2C9-9EAEB94A3B1C}" srcOrd="0" destOrd="0" presId="urn:microsoft.com/office/officeart/2008/layout/HexagonCluster"/>
    <dgm:cxn modelId="{D3E7F9DF-658A-4933-ACF2-238BB02A3EB3}" srcId="{22436C5C-48B7-449C-92B8-4738488BCC96}" destId="{47036F21-F51F-4266-A6C7-8E45F8E9D9D6}" srcOrd="1" destOrd="0" parTransId="{A5411587-1ACA-4FD7-8675-922198A2CA1C}" sibTransId="{BDBBAFCC-F1E3-4B86-8E26-F689950BCFD0}"/>
    <dgm:cxn modelId="{18DE17E9-E4E4-4BB5-9B8A-283F2980A7F8}" type="presOf" srcId="{74ADFF67-CCAA-4FC7-88B4-39E8FFF65C82}" destId="{DB3F049B-0D79-48B5-BFF8-011407FB5B3E}" srcOrd="0" destOrd="0" presId="urn:microsoft.com/office/officeart/2008/layout/HexagonCluster"/>
    <dgm:cxn modelId="{5B56F8EE-BCE0-46A1-8EB0-76FBA6195CA5}" type="presOf" srcId="{B0B4FE72-2F81-41F5-853B-851F2A67A1CC}" destId="{CD182277-F845-47DE-865F-424EF3D7CC00}" srcOrd="0" destOrd="0" presId="urn:microsoft.com/office/officeart/2008/layout/HexagonCluster"/>
    <dgm:cxn modelId="{A78C55F5-443E-4003-B63E-D280A2784E36}" type="presOf" srcId="{255EB518-1FA2-4D97-BCF0-8961462246EA}" destId="{7C50271F-7651-489A-97FF-F1A3587BDDC7}" srcOrd="0" destOrd="0" presId="urn:microsoft.com/office/officeart/2008/layout/HexagonCluster"/>
    <dgm:cxn modelId="{A9594EFF-C38A-4619-9D73-557951AB19E5}" type="presOf" srcId="{356BE0F7-3E16-463A-AC73-3CF748FC19CB}" destId="{440F3495-1947-4222-AAA4-CAE27FF6EF11}" srcOrd="0" destOrd="0" presId="urn:microsoft.com/office/officeart/2008/layout/HexagonCluster"/>
    <dgm:cxn modelId="{C7FDB05B-70ED-4ABB-AB6E-AC3F6C3A957B}" type="presParOf" srcId="{C43E5419-FE97-4F32-B0DD-D7697EC93A8D}" destId="{C0876569-6CCA-4248-B96B-281FC352D114}" srcOrd="0" destOrd="0" presId="urn:microsoft.com/office/officeart/2008/layout/HexagonCluster"/>
    <dgm:cxn modelId="{766E11E4-21EA-4F84-85E4-9B9789E844C3}" type="presParOf" srcId="{C0876569-6CCA-4248-B96B-281FC352D114}" destId="{440F3495-1947-4222-AAA4-CAE27FF6EF11}" srcOrd="0" destOrd="0" presId="urn:microsoft.com/office/officeart/2008/layout/HexagonCluster"/>
    <dgm:cxn modelId="{482EC42E-E06B-42E1-9F1D-79CDE1942D30}" type="presParOf" srcId="{C43E5419-FE97-4F32-B0DD-D7697EC93A8D}" destId="{AC85D0D5-1F43-4CCB-8DEB-D88D487215B1}" srcOrd="1" destOrd="0" presId="urn:microsoft.com/office/officeart/2008/layout/HexagonCluster"/>
    <dgm:cxn modelId="{0F78A16E-572B-4305-A4FD-770489BC11D3}" type="presParOf" srcId="{AC85D0D5-1F43-4CCB-8DEB-D88D487215B1}" destId="{594C7D63-8A21-4FE2-B0F8-CA36A2D98640}" srcOrd="0" destOrd="0" presId="urn:microsoft.com/office/officeart/2008/layout/HexagonCluster"/>
    <dgm:cxn modelId="{72015B09-17D1-4C9D-B333-BEB08AFC8881}" type="presParOf" srcId="{C43E5419-FE97-4F32-B0DD-D7697EC93A8D}" destId="{6BF3C71A-85A8-4A83-9C00-85E1AD07DEA0}" srcOrd="2" destOrd="0" presId="urn:microsoft.com/office/officeart/2008/layout/HexagonCluster"/>
    <dgm:cxn modelId="{98A64593-8663-4CAD-8633-6CA76D1EE238}" type="presParOf" srcId="{6BF3C71A-85A8-4A83-9C00-85E1AD07DEA0}" destId="{7C50271F-7651-489A-97FF-F1A3587BDDC7}" srcOrd="0" destOrd="0" presId="urn:microsoft.com/office/officeart/2008/layout/HexagonCluster"/>
    <dgm:cxn modelId="{EE3F2C6E-88C9-4395-938A-4A45131711AD}" type="presParOf" srcId="{C43E5419-FE97-4F32-B0DD-D7697EC93A8D}" destId="{7F0BB7E3-2298-4393-A0B4-F8E2F56116DC}" srcOrd="3" destOrd="0" presId="urn:microsoft.com/office/officeart/2008/layout/HexagonCluster"/>
    <dgm:cxn modelId="{A5760375-8516-4A09-9A80-8F4C22357646}" type="presParOf" srcId="{7F0BB7E3-2298-4393-A0B4-F8E2F56116DC}" destId="{CF860DF0-3DBA-4A3E-AFBF-F4FAEABDC3A5}" srcOrd="0" destOrd="0" presId="urn:microsoft.com/office/officeart/2008/layout/HexagonCluster"/>
    <dgm:cxn modelId="{BE6F7B89-E667-4D7C-8DDE-34C89A1805F3}" type="presParOf" srcId="{C43E5419-FE97-4F32-B0DD-D7697EC93A8D}" destId="{DBA09A9F-BF4E-476F-9779-81B1C5D2843E}" srcOrd="4" destOrd="0" presId="urn:microsoft.com/office/officeart/2008/layout/HexagonCluster"/>
    <dgm:cxn modelId="{2B46FED0-F27F-4096-95A7-4B4209CA6D8F}" type="presParOf" srcId="{DBA09A9F-BF4E-476F-9779-81B1C5D2843E}" destId="{8C1C3209-62BB-4597-AE89-0B273557153B}" srcOrd="0" destOrd="0" presId="urn:microsoft.com/office/officeart/2008/layout/HexagonCluster"/>
    <dgm:cxn modelId="{C9211032-3E5F-4466-950E-A6CF57D1D4AB}" type="presParOf" srcId="{C43E5419-FE97-4F32-B0DD-D7697EC93A8D}" destId="{9FEF9A29-3C11-4FF6-A0FA-BF1161BCF7A4}" srcOrd="5" destOrd="0" presId="urn:microsoft.com/office/officeart/2008/layout/HexagonCluster"/>
    <dgm:cxn modelId="{F18C41C7-BC4B-4719-A2E7-B3FC0023800C}" type="presParOf" srcId="{9FEF9A29-3C11-4FF6-A0FA-BF1161BCF7A4}" destId="{A7AD158D-A6F5-4D2E-9CF1-16A6D2808297}" srcOrd="0" destOrd="0" presId="urn:microsoft.com/office/officeart/2008/layout/HexagonCluster"/>
    <dgm:cxn modelId="{23DF353C-9BB2-4B3D-BD52-DEC7BCFA0DEC}" type="presParOf" srcId="{C43E5419-FE97-4F32-B0DD-D7697EC93A8D}" destId="{A3783396-A9DA-4153-968D-1E3FFCC931D1}" srcOrd="6" destOrd="0" presId="urn:microsoft.com/office/officeart/2008/layout/HexagonCluster"/>
    <dgm:cxn modelId="{F31B7A00-04EF-4416-B679-29D2C255A5AA}" type="presParOf" srcId="{A3783396-A9DA-4153-968D-1E3FFCC931D1}" destId="{9C5DE7F2-51D4-41D3-B4A6-061F31EB1979}" srcOrd="0" destOrd="0" presId="urn:microsoft.com/office/officeart/2008/layout/HexagonCluster"/>
    <dgm:cxn modelId="{54375ECA-44D5-43D2-BC04-34DE5EDA837D}" type="presParOf" srcId="{C43E5419-FE97-4F32-B0DD-D7697EC93A8D}" destId="{227628BA-FCF5-4256-933A-4B37270AB855}" srcOrd="7" destOrd="0" presId="urn:microsoft.com/office/officeart/2008/layout/HexagonCluster"/>
    <dgm:cxn modelId="{FD0FA193-66DB-4A27-A0AC-7DC8E6F7880D}" type="presParOf" srcId="{227628BA-FCF5-4256-933A-4B37270AB855}" destId="{24AE13F0-5398-4BAD-842E-1F025EE6CCA0}" srcOrd="0" destOrd="0" presId="urn:microsoft.com/office/officeart/2008/layout/HexagonCluster"/>
    <dgm:cxn modelId="{CD987B43-D2CA-4342-B9C3-1C9E3B346BFF}" type="presParOf" srcId="{C43E5419-FE97-4F32-B0DD-D7697EC93A8D}" destId="{E438FA97-A173-46FB-9202-92A275068860}" srcOrd="8" destOrd="0" presId="urn:microsoft.com/office/officeart/2008/layout/HexagonCluster"/>
    <dgm:cxn modelId="{E1361C7B-AB17-4D5E-BFAE-7FB54AD80A3D}" type="presParOf" srcId="{E438FA97-A173-46FB-9202-92A275068860}" destId="{8284D449-95E3-441F-86D8-E904F8454411}" srcOrd="0" destOrd="0" presId="urn:microsoft.com/office/officeart/2008/layout/HexagonCluster"/>
    <dgm:cxn modelId="{2A59ACF4-5618-4B84-9306-EC8C98C4E998}" type="presParOf" srcId="{C43E5419-FE97-4F32-B0DD-D7697EC93A8D}" destId="{DCD585BA-8D28-4161-8A76-61B840722C71}" srcOrd="9" destOrd="0" presId="urn:microsoft.com/office/officeart/2008/layout/HexagonCluster"/>
    <dgm:cxn modelId="{BC2495E6-EE9F-4A43-BB50-9415E224AE35}" type="presParOf" srcId="{DCD585BA-8D28-4161-8A76-61B840722C71}" destId="{CE2A91A6-53BA-46A4-A4CE-840B20282C50}" srcOrd="0" destOrd="0" presId="urn:microsoft.com/office/officeart/2008/layout/HexagonCluster"/>
    <dgm:cxn modelId="{9D0A5D66-29C6-4283-A1A0-36F2E6416361}" type="presParOf" srcId="{C43E5419-FE97-4F32-B0DD-D7697EC93A8D}" destId="{DDFEE322-DDF6-46A5-BDDB-0CAD9C8DFD6D}" srcOrd="10" destOrd="0" presId="urn:microsoft.com/office/officeart/2008/layout/HexagonCluster"/>
    <dgm:cxn modelId="{4E263255-8A63-41B1-90DE-21718902A3B5}" type="presParOf" srcId="{DDFEE322-DDF6-46A5-BDDB-0CAD9C8DFD6D}" destId="{810EDA14-4C5A-4BF6-B2C9-9EAEB94A3B1C}" srcOrd="0" destOrd="0" presId="urn:microsoft.com/office/officeart/2008/layout/HexagonCluster"/>
    <dgm:cxn modelId="{0D504435-4BC9-4CC8-B645-CD4A911D8387}" type="presParOf" srcId="{C43E5419-FE97-4F32-B0DD-D7697EC93A8D}" destId="{9864E879-88A7-47E7-8642-275DED8AD628}" srcOrd="11" destOrd="0" presId="urn:microsoft.com/office/officeart/2008/layout/HexagonCluster"/>
    <dgm:cxn modelId="{659F921B-1C48-42B8-900D-3CBA76C737E2}" type="presParOf" srcId="{9864E879-88A7-47E7-8642-275DED8AD628}" destId="{8B200499-AC5A-477F-8702-FA0B84734C55}" srcOrd="0" destOrd="0" presId="urn:microsoft.com/office/officeart/2008/layout/HexagonCluster"/>
    <dgm:cxn modelId="{ECE53157-506D-434F-83F1-AC57AF34DCC5}" type="presParOf" srcId="{C43E5419-FE97-4F32-B0DD-D7697EC93A8D}" destId="{D94107FF-AEE5-4AA3-9112-81FD2C7F69F4}" srcOrd="12" destOrd="0" presId="urn:microsoft.com/office/officeart/2008/layout/HexagonCluster"/>
    <dgm:cxn modelId="{0C16527C-FA00-4C8E-BD23-BADC770DB9EF}" type="presParOf" srcId="{D94107FF-AEE5-4AA3-9112-81FD2C7F69F4}" destId="{DB3F049B-0D79-48B5-BFF8-011407FB5B3E}" srcOrd="0" destOrd="0" presId="urn:microsoft.com/office/officeart/2008/layout/HexagonCluster"/>
    <dgm:cxn modelId="{83B28A8B-2C55-4E41-9B3A-DC35ACD709FC}" type="presParOf" srcId="{C43E5419-FE97-4F32-B0DD-D7697EC93A8D}" destId="{C0668E50-8C2D-4BDC-A550-122249E9D2F1}" srcOrd="13" destOrd="0" presId="urn:microsoft.com/office/officeart/2008/layout/HexagonCluster"/>
    <dgm:cxn modelId="{D945C19F-4BB7-4B87-83D9-523DA01ADD7A}" type="presParOf" srcId="{C0668E50-8C2D-4BDC-A550-122249E9D2F1}" destId="{7E45C3D6-2B8E-4D42-9CBF-3C0C73132749}" srcOrd="0" destOrd="0" presId="urn:microsoft.com/office/officeart/2008/layout/HexagonCluster"/>
    <dgm:cxn modelId="{2C867548-3DEC-4C22-B27F-D40370FF1BB0}" type="presParOf" srcId="{C43E5419-FE97-4F32-B0DD-D7697EC93A8D}" destId="{F56F7E20-D375-40B3-B91F-99827A072CFD}" srcOrd="14" destOrd="0" presId="urn:microsoft.com/office/officeart/2008/layout/HexagonCluster"/>
    <dgm:cxn modelId="{A7007142-1455-465F-98E5-B8CCBA39696A}" type="presParOf" srcId="{F56F7E20-D375-40B3-B91F-99827A072CFD}" destId="{1EC48387-88BD-4786-AF0E-32B6E219BD9D}" srcOrd="0" destOrd="0" presId="urn:microsoft.com/office/officeart/2008/layout/HexagonCluster"/>
    <dgm:cxn modelId="{6E635940-433E-4FE7-8F6C-CDBEE75D7CC8}" type="presParOf" srcId="{C43E5419-FE97-4F32-B0DD-D7697EC93A8D}" destId="{BFA115B2-C3D4-4F14-B1CE-0CEB505D1D8B}" srcOrd="15" destOrd="0" presId="urn:microsoft.com/office/officeart/2008/layout/HexagonCluster"/>
    <dgm:cxn modelId="{1F9F2733-5DCB-4C48-B628-F82BBBB1FE7A}" type="presParOf" srcId="{BFA115B2-C3D4-4F14-B1CE-0CEB505D1D8B}" destId="{3C5DCD2E-BCBE-4F48-A7B6-C45E1BD5182B}" srcOrd="0" destOrd="0" presId="urn:microsoft.com/office/officeart/2008/layout/HexagonCluster"/>
    <dgm:cxn modelId="{3D315940-B0AE-451E-AB4F-64B3773300AB}" type="presParOf" srcId="{C43E5419-FE97-4F32-B0DD-D7697EC93A8D}" destId="{DCCC8FE6-1D4D-4A8F-8DEB-BC908ED18406}" srcOrd="16" destOrd="0" presId="urn:microsoft.com/office/officeart/2008/layout/HexagonCluster"/>
    <dgm:cxn modelId="{65714368-8930-4C4C-AB9A-DA3CF1872026}" type="presParOf" srcId="{DCCC8FE6-1D4D-4A8F-8DEB-BC908ED18406}" destId="{4BBB1D70-8A7E-42FD-B541-472EEDBC8149}" srcOrd="0" destOrd="0" presId="urn:microsoft.com/office/officeart/2008/layout/HexagonCluster"/>
    <dgm:cxn modelId="{5B3CEA07-028D-457E-BD46-66CDCC3878E3}" type="presParOf" srcId="{C43E5419-FE97-4F32-B0DD-D7697EC93A8D}" destId="{68BCFEA5-F105-4DFE-BCF8-2F4F36576A0C}" srcOrd="17" destOrd="0" presId="urn:microsoft.com/office/officeart/2008/layout/HexagonCluster"/>
    <dgm:cxn modelId="{E2878658-7F38-4F63-B6BB-73AD2B28EA68}" type="presParOf" srcId="{68BCFEA5-F105-4DFE-BCF8-2F4F36576A0C}" destId="{2C45C192-23E9-4F00-AF47-6588B0421D62}" srcOrd="0" destOrd="0" presId="urn:microsoft.com/office/officeart/2008/layout/HexagonCluster"/>
    <dgm:cxn modelId="{82FCDCBE-3E64-4B31-B29C-A64301EF115E}" type="presParOf" srcId="{C43E5419-FE97-4F32-B0DD-D7697EC93A8D}" destId="{806BAAA4-868D-4814-A0C2-F72A2072F719}" srcOrd="18" destOrd="0" presId="urn:microsoft.com/office/officeart/2008/layout/HexagonCluster"/>
    <dgm:cxn modelId="{B2542D66-CFA0-4E01-BFD2-7EC4A4A0D180}" type="presParOf" srcId="{806BAAA4-868D-4814-A0C2-F72A2072F719}" destId="{CD182277-F845-47DE-865F-424EF3D7CC00}" srcOrd="0" destOrd="0" presId="urn:microsoft.com/office/officeart/2008/layout/HexagonCluster"/>
    <dgm:cxn modelId="{060398D8-83AD-4CCB-A184-ABB32CA01E93}" type="presParOf" srcId="{C43E5419-FE97-4F32-B0DD-D7697EC93A8D}" destId="{6ADE15FB-B462-4E05-93D5-E33BCE42F657}" srcOrd="19" destOrd="0" presId="urn:microsoft.com/office/officeart/2008/layout/HexagonCluster"/>
    <dgm:cxn modelId="{2790E946-5ABD-4CB2-B132-FAA3069465C7}" type="presParOf" srcId="{6ADE15FB-B462-4E05-93D5-E33BCE42F657}" destId="{8E1FCF13-E72D-4B7B-9FB2-1549FEC3C9C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F3495-1947-4222-AAA4-CAE27FF6EF11}">
      <dsp:nvSpPr>
        <dsp:cNvPr id="0" name=""/>
        <dsp:cNvSpPr/>
      </dsp:nvSpPr>
      <dsp:spPr>
        <a:xfrm>
          <a:off x="1234347" y="2500480"/>
          <a:ext cx="1434368" cy="1231447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Organización</a:t>
          </a:r>
        </a:p>
      </dsp:txBody>
      <dsp:txXfrm>
        <a:off x="1456498" y="2691203"/>
        <a:ext cx="990066" cy="850001"/>
      </dsp:txXfrm>
    </dsp:sp>
    <dsp:sp modelId="{594C7D63-8A21-4FE2-B0F8-CA36A2D98640}">
      <dsp:nvSpPr>
        <dsp:cNvPr id="0" name=""/>
        <dsp:cNvSpPr/>
      </dsp:nvSpPr>
      <dsp:spPr>
        <a:xfrm>
          <a:off x="1268571" y="3051141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0271F-7651-489A-97FF-F1A3587BDDC7}">
      <dsp:nvSpPr>
        <dsp:cNvPr id="0" name=""/>
        <dsp:cNvSpPr/>
      </dsp:nvSpPr>
      <dsp:spPr>
        <a:xfrm>
          <a:off x="0" y="1819693"/>
          <a:ext cx="1434368" cy="12314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60DF0-3DBA-4A3E-AFBF-F4FAEABDC3A5}">
      <dsp:nvSpPr>
        <dsp:cNvPr id="0" name=""/>
        <dsp:cNvSpPr/>
      </dsp:nvSpPr>
      <dsp:spPr>
        <a:xfrm>
          <a:off x="982610" y="2887582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C3209-62BB-4597-AE89-0B273557153B}">
      <dsp:nvSpPr>
        <dsp:cNvPr id="0" name=""/>
        <dsp:cNvSpPr/>
      </dsp:nvSpPr>
      <dsp:spPr>
        <a:xfrm>
          <a:off x="2468695" y="1815760"/>
          <a:ext cx="1434368" cy="12314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Retención</a:t>
          </a:r>
        </a:p>
      </dsp:txBody>
      <dsp:txXfrm>
        <a:off x="2690846" y="2006483"/>
        <a:ext cx="990066" cy="850001"/>
      </dsp:txXfrm>
    </dsp:sp>
    <dsp:sp modelId="{A7AD158D-A6F5-4D2E-9CF1-16A6D2808297}">
      <dsp:nvSpPr>
        <dsp:cNvPr id="0" name=""/>
        <dsp:cNvSpPr/>
      </dsp:nvSpPr>
      <dsp:spPr>
        <a:xfrm>
          <a:off x="3455869" y="2881026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DE7F2-51D4-41D3-B4A6-061F31EB1979}">
      <dsp:nvSpPr>
        <dsp:cNvPr id="0" name=""/>
        <dsp:cNvSpPr/>
      </dsp:nvSpPr>
      <dsp:spPr>
        <a:xfrm>
          <a:off x="3702282" y="2497858"/>
          <a:ext cx="1434368" cy="12314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E13F0-5398-4BAD-842E-1F025EE6CCA0}">
      <dsp:nvSpPr>
        <dsp:cNvPr id="0" name=""/>
        <dsp:cNvSpPr/>
      </dsp:nvSpPr>
      <dsp:spPr>
        <a:xfrm>
          <a:off x="3737267" y="3045897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4D449-95E3-441F-86D8-E904F8454411}">
      <dsp:nvSpPr>
        <dsp:cNvPr id="0" name=""/>
        <dsp:cNvSpPr/>
      </dsp:nvSpPr>
      <dsp:spPr>
        <a:xfrm>
          <a:off x="1234347" y="1138906"/>
          <a:ext cx="1434368" cy="12314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Ingreso</a:t>
          </a:r>
        </a:p>
      </dsp:txBody>
      <dsp:txXfrm>
        <a:off x="1456498" y="1329629"/>
        <a:ext cx="990066" cy="850001"/>
      </dsp:txXfrm>
    </dsp:sp>
    <dsp:sp modelId="{CE2A91A6-53BA-46A4-A4CE-840B20282C50}">
      <dsp:nvSpPr>
        <dsp:cNvPr id="0" name=""/>
        <dsp:cNvSpPr/>
      </dsp:nvSpPr>
      <dsp:spPr>
        <a:xfrm>
          <a:off x="2216958" y="1162178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EDA14-4C5A-4BF6-B2C9-9EAEB94A3B1C}">
      <dsp:nvSpPr>
        <dsp:cNvPr id="0" name=""/>
        <dsp:cNvSpPr/>
      </dsp:nvSpPr>
      <dsp:spPr>
        <a:xfrm>
          <a:off x="2468695" y="454186"/>
          <a:ext cx="1434368" cy="12314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00499-AC5A-477F-8702-FA0B84734C55}">
      <dsp:nvSpPr>
        <dsp:cNvPr id="0" name=""/>
        <dsp:cNvSpPr/>
      </dsp:nvSpPr>
      <dsp:spPr>
        <a:xfrm>
          <a:off x="2509003" y="999930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F049B-0D79-48B5-BFF8-011407FB5B3E}">
      <dsp:nvSpPr>
        <dsp:cNvPr id="0" name=""/>
        <dsp:cNvSpPr/>
      </dsp:nvSpPr>
      <dsp:spPr>
        <a:xfrm>
          <a:off x="3702282" y="1136284"/>
          <a:ext cx="1434368" cy="12314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Desarrollo</a:t>
          </a:r>
        </a:p>
      </dsp:txBody>
      <dsp:txXfrm>
        <a:off x="3924433" y="1327007"/>
        <a:ext cx="990066" cy="850001"/>
      </dsp:txXfrm>
    </dsp:sp>
    <dsp:sp modelId="{7E45C3D6-2B8E-4D42-9CBF-3C0C73132749}">
      <dsp:nvSpPr>
        <dsp:cNvPr id="0" name=""/>
        <dsp:cNvSpPr/>
      </dsp:nvSpPr>
      <dsp:spPr>
        <a:xfrm>
          <a:off x="4943474" y="1682028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48387-88BD-4786-AF0E-32B6E219BD9D}">
      <dsp:nvSpPr>
        <dsp:cNvPr id="0" name=""/>
        <dsp:cNvSpPr/>
      </dsp:nvSpPr>
      <dsp:spPr>
        <a:xfrm>
          <a:off x="4936630" y="1828543"/>
          <a:ext cx="1434368" cy="12314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CD2E-BCBE-4F48-A7B6-C45E1BD5182B}">
      <dsp:nvSpPr>
        <dsp:cNvPr id="0" name=""/>
        <dsp:cNvSpPr/>
      </dsp:nvSpPr>
      <dsp:spPr>
        <a:xfrm>
          <a:off x="5216506" y="1850832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B1D70-8A7E-42FD-B541-472EEDBC8149}">
      <dsp:nvSpPr>
        <dsp:cNvPr id="0" name=""/>
        <dsp:cNvSpPr/>
      </dsp:nvSpPr>
      <dsp:spPr>
        <a:xfrm>
          <a:off x="4936630" y="467297"/>
          <a:ext cx="1434368" cy="12314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Auditoria</a:t>
          </a:r>
        </a:p>
      </dsp:txBody>
      <dsp:txXfrm>
        <a:off x="5158781" y="658020"/>
        <a:ext cx="990066" cy="850001"/>
      </dsp:txXfrm>
    </dsp:sp>
    <dsp:sp modelId="{2C45C192-23E9-4F00-AF47-6588B0421D62}">
      <dsp:nvSpPr>
        <dsp:cNvPr id="0" name=""/>
        <dsp:cNvSpPr/>
      </dsp:nvSpPr>
      <dsp:spPr>
        <a:xfrm>
          <a:off x="6177822" y="1019269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82277-F845-47DE-865F-424EF3D7CC00}">
      <dsp:nvSpPr>
        <dsp:cNvPr id="0" name=""/>
        <dsp:cNvSpPr/>
      </dsp:nvSpPr>
      <dsp:spPr>
        <a:xfrm>
          <a:off x="6170977" y="1154312"/>
          <a:ext cx="1434368" cy="123144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FCF13-E72D-4B7B-9FB2-1549FEC3C9C7}">
      <dsp:nvSpPr>
        <dsp:cNvPr id="0" name=""/>
        <dsp:cNvSpPr/>
      </dsp:nvSpPr>
      <dsp:spPr>
        <a:xfrm>
          <a:off x="6456938" y="1181845"/>
          <a:ext cx="167317" cy="1442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61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27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 t="-16997" b="-16998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 t="-16997" b="-16998"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" y="0"/>
            <a:ext cx="91399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/>
        </p:nvSpPr>
        <p:spPr>
          <a:xfrm>
            <a:off x="385837" y="5790519"/>
            <a:ext cx="8136904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000" b="0" i="0" u="none" strike="noStrike" cap="none">
                <a:solidFill>
                  <a:srgbClr val="DAE5F1"/>
                </a:solidFill>
                <a:latin typeface="Tahoma"/>
                <a:ea typeface="Tahoma"/>
                <a:cs typeface="Tahoma"/>
                <a:sym typeface="Tahoma"/>
              </a:rPr>
              <a:t>espacio pliegues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s-UY" sz="1400" b="0" i="0" u="none" strike="noStrike" cap="none">
                <a:solidFill>
                  <a:srgbClr val="DAE5F1"/>
                </a:solidFill>
                <a:latin typeface="Tahoma"/>
                <a:ea typeface="Tahoma"/>
                <a:cs typeface="Tahoma"/>
                <a:sym typeface="Tahoma"/>
              </a:rPr>
              <a:t>Clínica, Gurpos, Organizaciones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2230598" y="2242592"/>
            <a:ext cx="6480720" cy="2952328"/>
          </a:xfrm>
          <a:prstGeom prst="rect">
            <a:avLst/>
          </a:prstGeom>
          <a:solidFill>
            <a:srgbClr val="694E57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ctrTitle"/>
          </p:nvPr>
        </p:nvSpPr>
        <p:spPr>
          <a:xfrm>
            <a:off x="2295139" y="2762205"/>
            <a:ext cx="622760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1E1E3"/>
              </a:buClr>
              <a:buFont typeface="Calibri"/>
              <a:buNone/>
            </a:pPr>
            <a:r>
              <a:rPr lang="es-UY" sz="4400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  <a:t>Administración y </a:t>
            </a:r>
            <a:r>
              <a:rPr lang="es-UY" sz="4400" dirty="0" err="1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  <a:t>Gestion</a:t>
            </a:r>
            <a:r>
              <a:rPr lang="es-UY" sz="4400" b="0" i="0" u="none" strike="noStrike" cap="none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  <a:t> de RRHH:</a:t>
            </a:r>
            <a:br>
              <a:rPr lang="es-UY" sz="4400" b="0" i="0" u="none" strike="noStrike" cap="none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UY" sz="4400" b="0" i="0" u="none" strike="noStrike" cap="none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  <a:t>Sistema de Organización</a:t>
            </a:r>
            <a:br>
              <a:rPr lang="es-UY" sz="4400" b="0" i="0" u="none" strike="noStrike" cap="none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rgbClr val="E1E1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subTitle" idx="1"/>
          </p:nvPr>
        </p:nvSpPr>
        <p:spPr>
          <a:xfrm>
            <a:off x="1835696" y="4037919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E1E1E3"/>
              </a:buClr>
              <a:buFont typeface="Arial"/>
              <a:buNone/>
            </a:pPr>
            <a:r>
              <a:rPr lang="es-UY" sz="3200" b="0" i="0" u="none" strike="noStrike" cap="none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  <a:t>Pliegues </a:t>
            </a:r>
            <a:endParaRPr dirty="0"/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rgbClr val="E1E1E3"/>
              </a:buClr>
              <a:buFont typeface="Arial"/>
              <a:buNone/>
            </a:pPr>
            <a:r>
              <a:rPr lang="es-UY" sz="2000" b="0" i="0" u="none" strike="noStrike" cap="none" dirty="0">
                <a:solidFill>
                  <a:srgbClr val="E1E1E3"/>
                </a:solidFill>
                <a:latin typeface="Calibri"/>
                <a:ea typeface="Calibri"/>
                <a:cs typeface="Calibri"/>
                <a:sym typeface="Calibri"/>
              </a:rPr>
              <a:t>Verano 2022</a:t>
            </a:r>
            <a:endParaRPr sz="2000" b="0" i="0" u="none" strike="noStrike" cap="none" dirty="0">
              <a:solidFill>
                <a:srgbClr val="E1E1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F81D2-EE89-4C9F-85D9-00C1BDF1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dirty="0"/>
              <a:t>Evaluación del Desempeño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D9D9E6-4279-44E4-9690-8C353F85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02167"/>
            <a:ext cx="8534400" cy="38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3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F81D2-EE89-4C9F-85D9-00C1BDF1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dirty="0"/>
              <a:t>Evaluación del Desempeño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7F5DCD-B5CB-4FF9-B474-9B45CBECA421}"/>
              </a:ext>
            </a:extLst>
          </p:cNvPr>
          <p:cNvSpPr txBox="1"/>
          <p:nvPr/>
        </p:nvSpPr>
        <p:spPr>
          <a:xfrm>
            <a:off x="780472" y="1443841"/>
            <a:ext cx="7384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+mn-lt"/>
              </a:rPr>
              <a:t>Los primeros pasos del encargado de la función </a:t>
            </a:r>
            <a:r>
              <a:rPr lang="es-UY" sz="1800" b="0" i="0" u="none" strike="noStrike" baseline="0" dirty="0">
                <a:latin typeface="+mn-lt"/>
              </a:rPr>
              <a:t>de administración de recursos humanos dirigidos </a:t>
            </a:r>
            <a:r>
              <a:rPr lang="es-ES" sz="1800" b="0" i="0" u="none" strike="noStrike" baseline="0" dirty="0">
                <a:latin typeface="+mn-lt"/>
              </a:rPr>
              <a:t>a implantar la evaluación del desempeño deben</a:t>
            </a:r>
          </a:p>
          <a:p>
            <a:pPr algn="l"/>
            <a:r>
              <a:rPr lang="es-UY" sz="1800" b="0" i="0" u="none" strike="noStrike" baseline="0" dirty="0">
                <a:latin typeface="+mn-lt"/>
              </a:rPr>
              <a:t>ser: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latin typeface="+mn-lt"/>
              </a:rPr>
              <a:t>Garantizar que exista un clima laboral de respeto y confianza entre las personas.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latin typeface="+mn-lt"/>
              </a:rPr>
              <a:t>Propiciar que las personas asuman responsabilidades y definan metas de trabajo.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latin typeface="+mn-lt"/>
              </a:rPr>
              <a:t>Desarrollar un estilo de administración democrático, </a:t>
            </a:r>
            <a:r>
              <a:rPr lang="es-UY" sz="1600" b="0" i="0" u="none" strike="noStrike" baseline="0" dirty="0">
                <a:latin typeface="+mn-lt"/>
              </a:rPr>
              <a:t>participativo y consultivo.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latin typeface="+mn-lt"/>
              </a:rPr>
              <a:t>Crear un propósito de dirección, futuro y mejora </a:t>
            </a:r>
            <a:r>
              <a:rPr lang="es-UY" sz="1600" b="0" i="0" u="none" strike="noStrike" baseline="0" dirty="0">
                <a:latin typeface="+mn-lt"/>
              </a:rPr>
              <a:t>continua de las personas.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latin typeface="+mn-lt"/>
              </a:rPr>
              <a:t>Generar una expectativa permanente de aprendizaje, innovación, desarrollo personal y profesional.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latin typeface="+mn-lt"/>
              </a:rPr>
              <a:t>Transformar la evaluación del desempeño en </a:t>
            </a:r>
            <a:r>
              <a:rPr lang="es-UY" sz="1600" b="0" i="0" u="none" strike="noStrike" baseline="0" dirty="0">
                <a:latin typeface="+mn-lt"/>
              </a:rPr>
              <a:t>un proceso de diagnóstico de oportunidades </a:t>
            </a:r>
            <a:r>
              <a:rPr lang="es-ES" sz="1600" b="0" i="0" u="none" strike="noStrike" baseline="0" dirty="0">
                <a:latin typeface="+mn-lt"/>
              </a:rPr>
              <a:t>de crecimiento, en lugar de que sea un sistema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UY" sz="1600" b="0" i="0" u="none" strike="noStrike" baseline="0" dirty="0">
                <a:latin typeface="+mn-lt"/>
              </a:rPr>
              <a:t>arbitrario, basado en juicios.</a:t>
            </a:r>
            <a:endParaRPr lang="es-UY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8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F81D2-EE89-4C9F-85D9-00C1BDF1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dirty="0"/>
              <a:t>Evaluación del Desempeño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813348-215A-45A1-864D-90F30AD18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z="2000" dirty="0"/>
              <a:t>Algunas ventajas: </a:t>
            </a:r>
          </a:p>
          <a:p>
            <a:pPr lvl="1"/>
            <a:r>
              <a:rPr lang="es-UY" sz="1800" dirty="0"/>
              <a:t>Puede ser transparente y mas justo que evaluar sin un sistema común para todos </a:t>
            </a:r>
          </a:p>
          <a:p>
            <a:pPr lvl="1"/>
            <a:r>
              <a:rPr lang="es-UY" sz="1800" dirty="0"/>
              <a:t>es un momento de intercambio y reconocimiento, también de autocritica y valoración, </a:t>
            </a:r>
          </a:p>
          <a:p>
            <a:pPr lvl="1"/>
            <a:r>
              <a:rPr lang="es-UY" sz="1800" dirty="0"/>
              <a:t>permite conocer el rendimiento de los diversos sectores de la organización cuando se cruzan las evaluaciones con los logros de objetivos, </a:t>
            </a:r>
          </a:p>
          <a:p>
            <a:pPr lvl="1"/>
            <a:r>
              <a:rPr lang="es-UY" sz="1800" dirty="0"/>
              <a:t>alimenta el sistema de Capacitación y Desarrollo</a:t>
            </a:r>
          </a:p>
          <a:p>
            <a:pPr lvl="1"/>
            <a:r>
              <a:rPr lang="es-UY" sz="1800" dirty="0"/>
              <a:t>Permite detectar talento desaprovechado o mal aprovechado</a:t>
            </a:r>
          </a:p>
          <a:p>
            <a:pPr lvl="1"/>
            <a:r>
              <a:rPr lang="es-UY" sz="1800" dirty="0"/>
              <a:t>Se puede analizar la integración del empleado a la organización</a:t>
            </a:r>
          </a:p>
          <a:p>
            <a:pPr lvl="1"/>
            <a:r>
              <a:rPr lang="es-UY" sz="1800" dirty="0"/>
              <a:t>Sera elemento esencial para el desarrollo de la política de RRHH y los planes de trabajo del </a:t>
            </a:r>
            <a:r>
              <a:rPr lang="es-UY" sz="1800" dirty="0" err="1"/>
              <a:t>Area</a:t>
            </a:r>
            <a:endParaRPr lang="es-UY" sz="1800" dirty="0"/>
          </a:p>
          <a:p>
            <a:pPr marL="596900" lvl="1" indent="0">
              <a:buNone/>
            </a:pPr>
            <a:endParaRPr lang="es-UY" sz="1800" dirty="0"/>
          </a:p>
          <a:p>
            <a:pPr lvl="1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58300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6997" b="-16998"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UY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SISTEMAS DE RRHH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UY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espacio pliegues                                  www.pliegues.es.tl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59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UY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espacio pliegues                                  www.pliegues.es.tl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0105AF9-2BAC-4EEA-B287-36E9915F0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175024"/>
              </p:ext>
            </p:extLst>
          </p:nvPr>
        </p:nvGraphicFramePr>
        <p:xfrm>
          <a:off x="769327" y="1417638"/>
          <a:ext cx="7605346" cy="418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6997" b="-16998"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722313" y="393638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UY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Organización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UY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espacio pliegues                                  www.pliegues.es.tl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47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UY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Organización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U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de Seleccionadas y Evaluadas las personas,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U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Integradas a partir de su proceso de Inducción,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U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Comienzan con su labor esperando de ellas una productividad determinada y ciertos resultados,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U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comienza el </a:t>
            </a:r>
            <a:r>
              <a:rPr lang="es-UY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</a:t>
            </a:r>
            <a:r>
              <a:rPr lang="es-UY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Organización</a:t>
            </a:r>
            <a:endParaRPr dirty="0"/>
          </a:p>
        </p:txBody>
      </p:sp>
      <p:sp>
        <p:nvSpPr>
          <p:cNvPr id="320" name="Google Shape;320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espacio pliegues                                  www.pliegues.es.tl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UY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Organización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UY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sistema implica: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s-U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de Puestos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s-U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Distribución de Puestos de trabajo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s-UY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del Desempeño</a:t>
            </a:r>
            <a:endParaRPr/>
          </a:p>
        </p:txBody>
      </p:sp>
      <p:sp>
        <p:nvSpPr>
          <p:cNvPr id="327" name="Google Shape;32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espacio pliegues                                  www.pliegues.es.tl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F4E3C02-6826-4ED8-A832-F8F872A8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400" dirty="0">
                <a:solidFill>
                  <a:schemeClr val="dk1"/>
                </a:solidFill>
                <a:latin typeface="Calibri"/>
                <a:cs typeface="Calibri"/>
              </a:rPr>
              <a:t>Dimensiones Esenciales en el </a:t>
            </a:r>
            <a:r>
              <a:rPr lang="es-UY" sz="2000" dirty="0">
                <a:solidFill>
                  <a:schemeClr val="dk1"/>
                </a:solidFill>
                <a:latin typeface="Calibri"/>
                <a:cs typeface="Calibri"/>
              </a:rPr>
              <a:t>Diseño</a:t>
            </a:r>
            <a:r>
              <a:rPr lang="es-UY" sz="2400" dirty="0">
                <a:solidFill>
                  <a:schemeClr val="dk1"/>
                </a:solidFill>
                <a:latin typeface="Calibri"/>
                <a:cs typeface="Calibri"/>
              </a:rPr>
              <a:t> de Puestos de Trabajo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69DB82-AA4E-402D-AF8E-B02BCB8F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369" y="1186293"/>
            <a:ext cx="6143587" cy="54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F81D2-EE89-4C9F-85D9-00C1BDF1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dirty="0"/>
              <a:t>Evaluación del Desempeño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813348-215A-45A1-864D-90F30AD18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z="1800" dirty="0"/>
              <a:t>Evaluamos en forma permanente…</a:t>
            </a:r>
          </a:p>
          <a:p>
            <a:r>
              <a:rPr lang="es-UY" sz="1800" dirty="0"/>
              <a:t>Algo de historia sobre la evaluación:</a:t>
            </a:r>
          </a:p>
          <a:p>
            <a:pPr lvl="1"/>
            <a:r>
              <a:rPr lang="es-UY" sz="1600" dirty="0"/>
              <a:t>Como antecedentes podemos fijar varios, de los más interesantes, el sistema de los Jesuitas en la Edad Media</a:t>
            </a:r>
          </a:p>
          <a:p>
            <a:pPr lvl="1"/>
            <a:r>
              <a:rPr lang="es-UY" sz="1600" dirty="0"/>
              <a:t>La escuela Científica del Trabajo mueve las fichas hacia una evaluación, pero se centra en la relación Trabajador-Maquina y vuelca su interés hacia la eficiencia de la maquina, dejando de lado lo humano</a:t>
            </a:r>
          </a:p>
          <a:p>
            <a:pPr lvl="1"/>
            <a:r>
              <a:rPr lang="es-UY" sz="1600" dirty="0"/>
              <a:t>La Escuela de las Relaciones Humanas se centra en la persona y se desarrolla por primera vez el concepto de Evaluación del Desempeño, el caso más reconocido es el de General Electric, pero no fue el único y varias empresas desarrollaron sistemas de Evaluación que buscaban considerar elementos del rendimiento pero también cuestiones situacionales y motivacionales.</a:t>
            </a:r>
          </a:p>
          <a:p>
            <a:pPr lvl="1"/>
            <a:r>
              <a:rPr lang="es-UY" sz="1600" dirty="0"/>
              <a:t>Ya en nuestra época, el sistema de Evaluación de las Organizaciones es muy diverso, pasando de sistemas de Calificaciones a nivel de la órbita pública hasta el rechazo de plano de cualquier tipo de Sistema de Evaluación.</a:t>
            </a:r>
          </a:p>
          <a:p>
            <a:pPr lvl="1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4967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F81D2-EE89-4C9F-85D9-00C1BDF1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dirty="0"/>
              <a:t>Evaluación del Desempeño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813348-215A-45A1-864D-90F30AD18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z="2000" dirty="0"/>
              <a:t>Algunas ventajas: </a:t>
            </a:r>
          </a:p>
          <a:p>
            <a:pPr lvl="1"/>
            <a:r>
              <a:rPr lang="es-UY" sz="1800" dirty="0"/>
              <a:t>Puede ser transparente y mas justo que evaluar sin un sistema común para todos </a:t>
            </a:r>
          </a:p>
          <a:p>
            <a:pPr lvl="1"/>
            <a:r>
              <a:rPr lang="es-UY" sz="1800" dirty="0"/>
              <a:t>es un momento de intercambio y reconocimiento, también de autocritica y valoración, </a:t>
            </a:r>
          </a:p>
          <a:p>
            <a:pPr lvl="1"/>
            <a:r>
              <a:rPr lang="es-UY" sz="1800" dirty="0"/>
              <a:t>permite conocer el rendimiento de los diversos sectores de la organización cuando se cruzan las evaluaciones con los logros de objetivos, </a:t>
            </a:r>
          </a:p>
          <a:p>
            <a:pPr lvl="1"/>
            <a:r>
              <a:rPr lang="es-UY" sz="1800" dirty="0"/>
              <a:t>alimenta el sistema de Capacitación y Desarrollo</a:t>
            </a:r>
          </a:p>
          <a:p>
            <a:pPr lvl="1"/>
            <a:r>
              <a:rPr lang="es-UY" sz="1800" dirty="0"/>
              <a:t>Permite detectar talento desaprovechado o mal aprovechado</a:t>
            </a:r>
          </a:p>
          <a:p>
            <a:pPr lvl="1"/>
            <a:r>
              <a:rPr lang="es-UY" sz="1800" dirty="0"/>
              <a:t>Se puede analizar la integración del empleado a la organización</a:t>
            </a:r>
          </a:p>
          <a:p>
            <a:pPr lvl="1"/>
            <a:r>
              <a:rPr lang="es-UY" sz="1800" dirty="0"/>
              <a:t>Sera elemento esencial para el desarrollo de la política de RRHH y los planes de trabajo del </a:t>
            </a:r>
            <a:r>
              <a:rPr lang="es-UY" sz="1800" dirty="0" err="1"/>
              <a:t>Area</a:t>
            </a:r>
            <a:endParaRPr lang="es-UY" sz="1800" dirty="0"/>
          </a:p>
          <a:p>
            <a:pPr marL="596900" lvl="1" indent="0">
              <a:buNone/>
            </a:pPr>
            <a:endParaRPr lang="es-UY" sz="1800" dirty="0"/>
          </a:p>
          <a:p>
            <a:pPr lvl="1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93804679"/>
      </p:ext>
    </p:extLst>
  </p:cSld>
  <p:clrMapOvr>
    <a:masterClrMapping/>
  </p:clrMapOvr>
</p:sld>
</file>

<file path=ppt/theme/theme1.xml><?xml version="1.0" encoding="utf-8"?>
<a:theme xmlns:a="http://schemas.openxmlformats.org/drawingml/2006/main" name="1_Selección y Evaluación de PersonasTaller01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elección y Evaluación de PersonasTaller01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633</Words>
  <Application>Microsoft Office PowerPoint</Application>
  <PresentationFormat>Presentación en pantalla (4:3)</PresentationFormat>
  <Paragraphs>65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Tahoma</vt:lpstr>
      <vt:lpstr>Arial</vt:lpstr>
      <vt:lpstr>Calibri</vt:lpstr>
      <vt:lpstr>1_Selección y Evaluación de PersonasTaller01</vt:lpstr>
      <vt:lpstr>2_Selección y Evaluación de PersonasTaller01</vt:lpstr>
      <vt:lpstr>Administración y Gestion de RRHH: Sistema de Organización </vt:lpstr>
      <vt:lpstr>LOS SISTEMAS DE RRHH</vt:lpstr>
      <vt:lpstr>Sistemas</vt:lpstr>
      <vt:lpstr>Sistema de Organización</vt:lpstr>
      <vt:lpstr>Sistema de Organización</vt:lpstr>
      <vt:lpstr>Sistema de Organización</vt:lpstr>
      <vt:lpstr>Dimensiones Esenciales en el Diseño de Puestos de Trabajo </vt:lpstr>
      <vt:lpstr>Evaluación del Desempeño</vt:lpstr>
      <vt:lpstr>Evaluación del Desempeño</vt:lpstr>
      <vt:lpstr>Evaluación del Desempeño</vt:lpstr>
      <vt:lpstr>Evaluación del Desempeño</vt:lpstr>
      <vt:lpstr>Evaluación del Desempeño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Asistente de RRHH </dc:title>
  <dc:creator>Gonzalo Fuentes Coiana</dc:creator>
  <cp:lastModifiedBy>Gonzalo Fuentes Coiana</cp:lastModifiedBy>
  <cp:revision>14</cp:revision>
  <dcterms:modified xsi:type="dcterms:W3CDTF">2022-02-03T23:23:26Z</dcterms:modified>
</cp:coreProperties>
</file>