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8" r:id="rId4"/>
    <p:sldId id="269" r:id="rId5"/>
    <p:sldId id="259" r:id="rId6"/>
    <p:sldId id="272" r:id="rId7"/>
    <p:sldId id="270" r:id="rId8"/>
    <p:sldId id="271" r:id="rId9"/>
    <p:sldId id="273" r:id="rId10"/>
    <p:sldId id="274" r:id="rId11"/>
    <p:sldId id="275" r:id="rId12"/>
    <p:sldId id="260" r:id="rId13"/>
    <p:sldId id="261" r:id="rId14"/>
    <p:sldId id="263" r:id="rId15"/>
    <p:sldId id="265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7BEBD8"/>
    <a:srgbClr val="8335E5"/>
    <a:srgbClr val="6B8DE1"/>
    <a:srgbClr val="6C92E1"/>
    <a:srgbClr val="6313DC"/>
    <a:srgbClr val="1E3ADA"/>
    <a:srgbClr val="030553"/>
    <a:srgbClr val="7D4BC9"/>
    <a:srgbClr val="162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1006" autoAdjust="0"/>
  </p:normalViewPr>
  <p:slideViewPr>
    <p:cSldViewPr snapToGrid="0" showGuides="1">
      <p:cViewPr>
        <p:scale>
          <a:sx n="66" d="100"/>
          <a:sy n="66" d="100"/>
        </p:scale>
        <p:origin x="1142" y="422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06934-FCBB-45C7-9E6F-72A91A492951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UY"/>
        </a:p>
      </dgm:t>
    </dgm:pt>
    <dgm:pt modelId="{4A590D7E-B182-47A1-A439-31C63CFE61D0}">
      <dgm:prSet phldrT="[Texto]"/>
      <dgm:spPr/>
      <dgm:t>
        <a:bodyPr/>
        <a:lstStyle/>
        <a:p>
          <a:r>
            <a:rPr lang="es-UY" dirty="0"/>
            <a:t>Diseño de la Herramienta de Investigación:</a:t>
          </a:r>
        </a:p>
        <a:p>
          <a:r>
            <a:rPr lang="es-UY" dirty="0"/>
            <a:t>Definir Visión de la Empresa</a:t>
          </a:r>
        </a:p>
      </dgm:t>
    </dgm:pt>
    <dgm:pt modelId="{954709BE-A03B-480E-B11A-6789A814B5DD}" type="parTrans" cxnId="{6BD37C51-30C7-4B87-8C40-C8A9D1D5434F}">
      <dgm:prSet/>
      <dgm:spPr/>
      <dgm:t>
        <a:bodyPr/>
        <a:lstStyle/>
        <a:p>
          <a:endParaRPr lang="es-UY"/>
        </a:p>
      </dgm:t>
    </dgm:pt>
    <dgm:pt modelId="{1E8A2686-E47F-4C87-88FC-5383318A39EB}" type="sibTrans" cxnId="{6BD37C51-30C7-4B87-8C40-C8A9D1D5434F}">
      <dgm:prSet/>
      <dgm:spPr/>
      <dgm:t>
        <a:bodyPr/>
        <a:lstStyle/>
        <a:p>
          <a:endParaRPr lang="es-UY"/>
        </a:p>
      </dgm:t>
    </dgm:pt>
    <dgm:pt modelId="{63ABDF91-809C-4293-9DCC-9DBB0E79E1A5}">
      <dgm:prSet phldrT="[Texto]"/>
      <dgm:spPr/>
      <dgm:t>
        <a:bodyPr/>
        <a:lstStyle/>
        <a:p>
          <a:r>
            <a:rPr lang="es-UY" dirty="0"/>
            <a:t>Valores Esenciales</a:t>
          </a:r>
        </a:p>
      </dgm:t>
    </dgm:pt>
    <dgm:pt modelId="{9FE75ED7-3325-4202-9001-65007C13F5EC}" type="parTrans" cxnId="{223EB62F-D43B-42EA-B79D-C4061AF11F04}">
      <dgm:prSet/>
      <dgm:spPr/>
      <dgm:t>
        <a:bodyPr/>
        <a:lstStyle/>
        <a:p>
          <a:endParaRPr lang="es-UY"/>
        </a:p>
      </dgm:t>
    </dgm:pt>
    <dgm:pt modelId="{8077B720-B78F-4092-8C7F-30A90CA9E6F0}" type="sibTrans" cxnId="{223EB62F-D43B-42EA-B79D-C4061AF11F04}">
      <dgm:prSet/>
      <dgm:spPr/>
      <dgm:t>
        <a:bodyPr/>
        <a:lstStyle/>
        <a:p>
          <a:endParaRPr lang="es-UY"/>
        </a:p>
      </dgm:t>
    </dgm:pt>
    <dgm:pt modelId="{6755648E-F4B3-4E69-A681-4145EE589DFC}">
      <dgm:prSet phldrT="[Texto]"/>
      <dgm:spPr/>
      <dgm:t>
        <a:bodyPr/>
        <a:lstStyle/>
        <a:p>
          <a:r>
            <a:rPr lang="es-UY" dirty="0"/>
            <a:t>Compromiso</a:t>
          </a:r>
        </a:p>
      </dgm:t>
    </dgm:pt>
    <dgm:pt modelId="{0D631A3B-127B-4E29-AC63-E76B6C58FBFB}" type="parTrans" cxnId="{5FE51732-D3F5-44DD-B520-E2C7A2F6D2E9}">
      <dgm:prSet/>
      <dgm:spPr/>
      <dgm:t>
        <a:bodyPr/>
        <a:lstStyle/>
        <a:p>
          <a:endParaRPr lang="es-UY"/>
        </a:p>
      </dgm:t>
    </dgm:pt>
    <dgm:pt modelId="{51A0B017-C634-4FB6-B745-6BCDF2CB6AEF}" type="sibTrans" cxnId="{5FE51732-D3F5-44DD-B520-E2C7A2F6D2E9}">
      <dgm:prSet/>
      <dgm:spPr/>
      <dgm:t>
        <a:bodyPr/>
        <a:lstStyle/>
        <a:p>
          <a:endParaRPr lang="es-UY"/>
        </a:p>
      </dgm:t>
    </dgm:pt>
    <dgm:pt modelId="{A5ACCC87-9677-4F96-B602-DD45D08BE6BF}">
      <dgm:prSet phldrT="[Texto]"/>
      <dgm:spPr/>
      <dgm:t>
        <a:bodyPr/>
        <a:lstStyle/>
        <a:p>
          <a:r>
            <a:rPr lang="es-UY" dirty="0"/>
            <a:t>Recompensas-Reconocimiento</a:t>
          </a:r>
        </a:p>
      </dgm:t>
    </dgm:pt>
    <dgm:pt modelId="{439CC128-ABBE-4D7E-9AEC-E05BAB728B08}" type="parTrans" cxnId="{6FD7A4D2-4223-4954-BA8F-80A709AB0F58}">
      <dgm:prSet/>
      <dgm:spPr/>
      <dgm:t>
        <a:bodyPr/>
        <a:lstStyle/>
        <a:p>
          <a:endParaRPr lang="es-UY"/>
        </a:p>
      </dgm:t>
    </dgm:pt>
    <dgm:pt modelId="{63CF948B-6184-454A-A97A-ADA107E30FB9}" type="sibTrans" cxnId="{6FD7A4D2-4223-4954-BA8F-80A709AB0F58}">
      <dgm:prSet/>
      <dgm:spPr/>
      <dgm:t>
        <a:bodyPr/>
        <a:lstStyle/>
        <a:p>
          <a:endParaRPr lang="es-UY"/>
        </a:p>
      </dgm:t>
    </dgm:pt>
    <dgm:pt modelId="{1465352E-501F-4FA2-8557-3C7C1B6630C4}">
      <dgm:prSet phldrT="[Texto]"/>
      <dgm:spPr/>
      <dgm:t>
        <a:bodyPr/>
        <a:lstStyle/>
        <a:p>
          <a:r>
            <a:rPr lang="es-UY" dirty="0"/>
            <a:t>Cultura y Organización</a:t>
          </a:r>
        </a:p>
      </dgm:t>
    </dgm:pt>
    <dgm:pt modelId="{BCFE85CF-8E50-431C-8026-3B2A35B9D038}" type="parTrans" cxnId="{4D428452-C275-4F6A-AE38-C7DECB6811CE}">
      <dgm:prSet/>
      <dgm:spPr/>
      <dgm:t>
        <a:bodyPr/>
        <a:lstStyle/>
        <a:p>
          <a:endParaRPr lang="es-UY"/>
        </a:p>
      </dgm:t>
    </dgm:pt>
    <dgm:pt modelId="{465A4ECF-F14E-4EAE-8AF8-B7816E252B4E}" type="sibTrans" cxnId="{4D428452-C275-4F6A-AE38-C7DECB6811CE}">
      <dgm:prSet/>
      <dgm:spPr/>
      <dgm:t>
        <a:bodyPr/>
        <a:lstStyle/>
        <a:p>
          <a:endParaRPr lang="es-UY"/>
        </a:p>
      </dgm:t>
    </dgm:pt>
    <dgm:pt modelId="{2AE74607-C39A-4A34-AD67-1F05C669917C}">
      <dgm:prSet phldrT="[Texto]"/>
      <dgm:spPr/>
      <dgm:t>
        <a:bodyPr/>
        <a:lstStyle/>
        <a:p>
          <a:r>
            <a:rPr lang="es-UY" dirty="0"/>
            <a:t>Desarrollo</a:t>
          </a:r>
        </a:p>
      </dgm:t>
    </dgm:pt>
    <dgm:pt modelId="{4A2C4AA2-7744-4BE2-9A52-BB8F7BA83DDA}" type="parTrans" cxnId="{2A49270A-7EE8-4CE3-A252-F3278BA9FC72}">
      <dgm:prSet/>
      <dgm:spPr/>
      <dgm:t>
        <a:bodyPr/>
        <a:lstStyle/>
        <a:p>
          <a:endParaRPr lang="es-UY"/>
        </a:p>
      </dgm:t>
    </dgm:pt>
    <dgm:pt modelId="{13945050-F97D-4F25-BF11-256DB11E4B84}" type="sibTrans" cxnId="{2A49270A-7EE8-4CE3-A252-F3278BA9FC72}">
      <dgm:prSet/>
      <dgm:spPr/>
      <dgm:t>
        <a:bodyPr/>
        <a:lstStyle/>
        <a:p>
          <a:endParaRPr lang="es-UY"/>
        </a:p>
      </dgm:t>
    </dgm:pt>
    <dgm:pt modelId="{8644C33D-056A-4E41-A27B-777B7D317048}">
      <dgm:prSet/>
      <dgm:spPr/>
      <dgm:t>
        <a:bodyPr/>
        <a:lstStyle/>
        <a:p>
          <a:r>
            <a:rPr lang="es-UY" dirty="0"/>
            <a:t>Cooperación-Colaboración</a:t>
          </a:r>
        </a:p>
      </dgm:t>
    </dgm:pt>
    <dgm:pt modelId="{86136213-529D-4CFE-802D-ECA69BC68F8F}" type="parTrans" cxnId="{3AE3390A-005A-4C3D-A67D-F48288C10FA4}">
      <dgm:prSet/>
      <dgm:spPr/>
      <dgm:t>
        <a:bodyPr/>
        <a:lstStyle/>
        <a:p>
          <a:endParaRPr lang="es-UY"/>
        </a:p>
      </dgm:t>
    </dgm:pt>
    <dgm:pt modelId="{E3E7C8FA-DA64-454E-96C2-070D4BA8FAD6}" type="sibTrans" cxnId="{3AE3390A-005A-4C3D-A67D-F48288C10FA4}">
      <dgm:prSet/>
      <dgm:spPr/>
      <dgm:t>
        <a:bodyPr/>
        <a:lstStyle/>
        <a:p>
          <a:endParaRPr lang="es-UY"/>
        </a:p>
      </dgm:t>
    </dgm:pt>
    <dgm:pt modelId="{E8ABF09B-BDA9-4CC1-8795-3DB0686828FF}">
      <dgm:prSet/>
      <dgm:spPr>
        <a:solidFill>
          <a:srgbClr val="FFC000">
            <a:alpha val="67843"/>
          </a:srgbClr>
        </a:solidFill>
      </dgm:spPr>
      <dgm:t>
        <a:bodyPr/>
        <a:lstStyle/>
        <a:p>
          <a:r>
            <a:rPr lang="es-UY" dirty="0"/>
            <a:t>Liderazgo</a:t>
          </a:r>
        </a:p>
      </dgm:t>
    </dgm:pt>
    <dgm:pt modelId="{14E5BA8C-0C9E-4835-A47A-2A48AC7A81D7}" type="parTrans" cxnId="{3FFBA9E5-F4B7-4C33-9800-542F411B6516}">
      <dgm:prSet/>
      <dgm:spPr/>
      <dgm:t>
        <a:bodyPr/>
        <a:lstStyle/>
        <a:p>
          <a:endParaRPr lang="es-UY"/>
        </a:p>
      </dgm:t>
    </dgm:pt>
    <dgm:pt modelId="{1FADC415-D6AE-4024-82F7-058EA25BFC00}" type="sibTrans" cxnId="{3FFBA9E5-F4B7-4C33-9800-542F411B6516}">
      <dgm:prSet/>
      <dgm:spPr/>
      <dgm:t>
        <a:bodyPr/>
        <a:lstStyle/>
        <a:p>
          <a:endParaRPr lang="es-UY"/>
        </a:p>
      </dgm:t>
    </dgm:pt>
    <dgm:pt modelId="{99B51420-3FBC-45EE-A22F-52114519431B}">
      <dgm:prSet/>
      <dgm:spPr>
        <a:solidFill>
          <a:srgbClr val="FFC000">
            <a:alpha val="67843"/>
          </a:srgbClr>
        </a:solidFill>
      </dgm:spPr>
      <dgm:t>
        <a:bodyPr/>
        <a:lstStyle/>
        <a:p>
          <a:r>
            <a:rPr lang="es-UY" dirty="0"/>
            <a:t>Vivir la Organización</a:t>
          </a:r>
        </a:p>
      </dgm:t>
    </dgm:pt>
    <dgm:pt modelId="{D278A1D2-8E38-4A2A-87C9-894F86FF32A3}" type="parTrans" cxnId="{482EDF68-FC1A-418E-BC50-5B07321F9785}">
      <dgm:prSet/>
      <dgm:spPr/>
      <dgm:t>
        <a:bodyPr/>
        <a:lstStyle/>
        <a:p>
          <a:endParaRPr lang="es-UY"/>
        </a:p>
      </dgm:t>
    </dgm:pt>
    <dgm:pt modelId="{8F1A49CB-525C-4506-8FB7-388AB28F939A}" type="sibTrans" cxnId="{482EDF68-FC1A-418E-BC50-5B07321F9785}">
      <dgm:prSet/>
      <dgm:spPr/>
      <dgm:t>
        <a:bodyPr/>
        <a:lstStyle/>
        <a:p>
          <a:endParaRPr lang="es-UY"/>
        </a:p>
      </dgm:t>
    </dgm:pt>
    <dgm:pt modelId="{0604CDA9-E79C-4E67-9EB9-BE74C2AB2DFA}" type="pres">
      <dgm:prSet presAssocID="{FEA06934-FCBB-45C7-9E6F-72A91A49295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0040E9-7F93-44DF-877A-FB6E8015F169}" type="pres">
      <dgm:prSet presAssocID="{4A590D7E-B182-47A1-A439-31C63CFE61D0}" presName="vertOne" presStyleCnt="0"/>
      <dgm:spPr/>
    </dgm:pt>
    <dgm:pt modelId="{1D220B6E-3C6A-43AF-92A4-109E371C3D39}" type="pres">
      <dgm:prSet presAssocID="{4A590D7E-B182-47A1-A439-31C63CFE61D0}" presName="txOne" presStyleLbl="node0" presStyleIdx="0" presStyleCnt="1" custLinFactNeighborX="0" custLinFactNeighborY="12566">
        <dgm:presLayoutVars>
          <dgm:chPref val="3"/>
        </dgm:presLayoutVars>
      </dgm:prSet>
      <dgm:spPr/>
    </dgm:pt>
    <dgm:pt modelId="{6655B96A-E3BB-4508-AFBD-92BB7193B14C}" type="pres">
      <dgm:prSet presAssocID="{4A590D7E-B182-47A1-A439-31C63CFE61D0}" presName="parTransOne" presStyleCnt="0"/>
      <dgm:spPr/>
    </dgm:pt>
    <dgm:pt modelId="{38222C15-8E0B-4647-B6DB-BEDCD1BD1B80}" type="pres">
      <dgm:prSet presAssocID="{4A590D7E-B182-47A1-A439-31C63CFE61D0}" presName="horzOne" presStyleCnt="0"/>
      <dgm:spPr/>
    </dgm:pt>
    <dgm:pt modelId="{D6D9046D-C617-4F60-B623-CA5E8DC8D0B2}" type="pres">
      <dgm:prSet presAssocID="{63ABDF91-809C-4293-9DCC-9DBB0E79E1A5}" presName="vertTwo" presStyleCnt="0"/>
      <dgm:spPr/>
    </dgm:pt>
    <dgm:pt modelId="{E2D7F732-42DB-4876-9B85-0703134A75C6}" type="pres">
      <dgm:prSet presAssocID="{63ABDF91-809C-4293-9DCC-9DBB0E79E1A5}" presName="txTwo" presStyleLbl="node2" presStyleIdx="0" presStyleCnt="2">
        <dgm:presLayoutVars>
          <dgm:chPref val="3"/>
        </dgm:presLayoutVars>
      </dgm:prSet>
      <dgm:spPr/>
    </dgm:pt>
    <dgm:pt modelId="{515DDB72-73F8-4997-AF48-31F4752C34A1}" type="pres">
      <dgm:prSet presAssocID="{63ABDF91-809C-4293-9DCC-9DBB0E79E1A5}" presName="parTransTwo" presStyleCnt="0"/>
      <dgm:spPr/>
    </dgm:pt>
    <dgm:pt modelId="{550A5365-4A07-4412-92FD-B453729A0D80}" type="pres">
      <dgm:prSet presAssocID="{63ABDF91-809C-4293-9DCC-9DBB0E79E1A5}" presName="horzTwo" presStyleCnt="0"/>
      <dgm:spPr/>
    </dgm:pt>
    <dgm:pt modelId="{1A459777-487D-4AF6-800A-09143150B548}" type="pres">
      <dgm:prSet presAssocID="{6755648E-F4B3-4E69-A681-4145EE589DFC}" presName="vertThree" presStyleCnt="0"/>
      <dgm:spPr/>
    </dgm:pt>
    <dgm:pt modelId="{ABAE90AE-7C9D-4E9A-B7AD-196511A1F6C1}" type="pres">
      <dgm:prSet presAssocID="{6755648E-F4B3-4E69-A681-4145EE589DFC}" presName="txThree" presStyleLbl="node3" presStyleIdx="0" presStyleCnt="6">
        <dgm:presLayoutVars>
          <dgm:chPref val="3"/>
        </dgm:presLayoutVars>
      </dgm:prSet>
      <dgm:spPr/>
    </dgm:pt>
    <dgm:pt modelId="{5FAC3DF6-7CC9-4AA5-9D7F-90B707ACBA01}" type="pres">
      <dgm:prSet presAssocID="{6755648E-F4B3-4E69-A681-4145EE589DFC}" presName="horzThree" presStyleCnt="0"/>
      <dgm:spPr/>
    </dgm:pt>
    <dgm:pt modelId="{3A292871-5191-4DBB-8F9C-0129A6475C73}" type="pres">
      <dgm:prSet presAssocID="{51A0B017-C634-4FB6-B745-6BCDF2CB6AEF}" presName="sibSpaceThree" presStyleCnt="0"/>
      <dgm:spPr/>
    </dgm:pt>
    <dgm:pt modelId="{9EEAA313-979F-40EF-B1CE-435449EBCBAB}" type="pres">
      <dgm:prSet presAssocID="{A5ACCC87-9677-4F96-B602-DD45D08BE6BF}" presName="vertThree" presStyleCnt="0"/>
      <dgm:spPr/>
    </dgm:pt>
    <dgm:pt modelId="{F623F423-570E-48FC-8668-45EF5CDE485D}" type="pres">
      <dgm:prSet presAssocID="{A5ACCC87-9677-4F96-B602-DD45D08BE6BF}" presName="txThree" presStyleLbl="node3" presStyleIdx="1" presStyleCnt="6">
        <dgm:presLayoutVars>
          <dgm:chPref val="3"/>
        </dgm:presLayoutVars>
      </dgm:prSet>
      <dgm:spPr/>
    </dgm:pt>
    <dgm:pt modelId="{285D4598-D184-40CD-A6A3-1C17CBA55B0D}" type="pres">
      <dgm:prSet presAssocID="{A5ACCC87-9677-4F96-B602-DD45D08BE6BF}" presName="horzThree" presStyleCnt="0"/>
      <dgm:spPr/>
    </dgm:pt>
    <dgm:pt modelId="{FF3549E9-21D3-41CB-9EA3-DA1D4912ABA9}" type="pres">
      <dgm:prSet presAssocID="{8077B720-B78F-4092-8C7F-30A90CA9E6F0}" presName="sibSpaceTwo" presStyleCnt="0"/>
      <dgm:spPr/>
    </dgm:pt>
    <dgm:pt modelId="{E40DD91A-FB7F-4B47-8E37-AEAF9F3D4509}" type="pres">
      <dgm:prSet presAssocID="{1465352E-501F-4FA2-8557-3C7C1B6630C4}" presName="vertTwo" presStyleCnt="0"/>
      <dgm:spPr/>
    </dgm:pt>
    <dgm:pt modelId="{23D24622-BAD1-41EB-B801-77A8013E0C99}" type="pres">
      <dgm:prSet presAssocID="{1465352E-501F-4FA2-8557-3C7C1B6630C4}" presName="txTwo" presStyleLbl="node2" presStyleIdx="1" presStyleCnt="2">
        <dgm:presLayoutVars>
          <dgm:chPref val="3"/>
        </dgm:presLayoutVars>
      </dgm:prSet>
      <dgm:spPr/>
    </dgm:pt>
    <dgm:pt modelId="{EFA592F3-ECCD-499F-A8F0-875FF0BF7845}" type="pres">
      <dgm:prSet presAssocID="{1465352E-501F-4FA2-8557-3C7C1B6630C4}" presName="parTransTwo" presStyleCnt="0"/>
      <dgm:spPr/>
    </dgm:pt>
    <dgm:pt modelId="{FB6E5EBD-77F8-4951-BED4-A652FB07877D}" type="pres">
      <dgm:prSet presAssocID="{1465352E-501F-4FA2-8557-3C7C1B6630C4}" presName="horzTwo" presStyleCnt="0"/>
      <dgm:spPr/>
    </dgm:pt>
    <dgm:pt modelId="{4439ED97-395B-4745-92BB-D5FD834C0C6F}" type="pres">
      <dgm:prSet presAssocID="{2AE74607-C39A-4A34-AD67-1F05C669917C}" presName="vertThree" presStyleCnt="0"/>
      <dgm:spPr/>
    </dgm:pt>
    <dgm:pt modelId="{13BBCD3E-F4D3-4025-B58E-4AE5AF222F64}" type="pres">
      <dgm:prSet presAssocID="{2AE74607-C39A-4A34-AD67-1F05C669917C}" presName="txThree" presStyleLbl="node3" presStyleIdx="2" presStyleCnt="6">
        <dgm:presLayoutVars>
          <dgm:chPref val="3"/>
        </dgm:presLayoutVars>
      </dgm:prSet>
      <dgm:spPr/>
    </dgm:pt>
    <dgm:pt modelId="{5FA67DE6-C975-4CAF-B49C-1ACC2B53D7D6}" type="pres">
      <dgm:prSet presAssocID="{2AE74607-C39A-4A34-AD67-1F05C669917C}" presName="horzThree" presStyleCnt="0"/>
      <dgm:spPr/>
    </dgm:pt>
    <dgm:pt modelId="{DE844C6D-CB20-472C-A86F-074900828CF6}" type="pres">
      <dgm:prSet presAssocID="{13945050-F97D-4F25-BF11-256DB11E4B84}" presName="sibSpaceThree" presStyleCnt="0"/>
      <dgm:spPr/>
    </dgm:pt>
    <dgm:pt modelId="{7C863B65-08EF-4429-9126-3D4946E2EA48}" type="pres">
      <dgm:prSet presAssocID="{8644C33D-056A-4E41-A27B-777B7D317048}" presName="vertThree" presStyleCnt="0"/>
      <dgm:spPr/>
    </dgm:pt>
    <dgm:pt modelId="{038E2474-3F85-4D03-9996-C74942F6A017}" type="pres">
      <dgm:prSet presAssocID="{8644C33D-056A-4E41-A27B-777B7D317048}" presName="txThree" presStyleLbl="node3" presStyleIdx="3" presStyleCnt="6">
        <dgm:presLayoutVars>
          <dgm:chPref val="3"/>
        </dgm:presLayoutVars>
      </dgm:prSet>
      <dgm:spPr/>
    </dgm:pt>
    <dgm:pt modelId="{F5453DDF-3887-46BA-9757-4732B8263DBB}" type="pres">
      <dgm:prSet presAssocID="{8644C33D-056A-4E41-A27B-777B7D317048}" presName="horzThree" presStyleCnt="0"/>
      <dgm:spPr/>
    </dgm:pt>
    <dgm:pt modelId="{6DC2CD26-8882-48F4-8402-22F0F2D6E948}" type="pres">
      <dgm:prSet presAssocID="{E3E7C8FA-DA64-454E-96C2-070D4BA8FAD6}" presName="sibSpaceThree" presStyleCnt="0"/>
      <dgm:spPr/>
    </dgm:pt>
    <dgm:pt modelId="{49495113-0B9E-4214-BF5A-C1175D066408}" type="pres">
      <dgm:prSet presAssocID="{E8ABF09B-BDA9-4CC1-8795-3DB0686828FF}" presName="vertThree" presStyleCnt="0"/>
      <dgm:spPr/>
    </dgm:pt>
    <dgm:pt modelId="{3B2622C9-F58A-4E21-80D4-0A704987D6AE}" type="pres">
      <dgm:prSet presAssocID="{E8ABF09B-BDA9-4CC1-8795-3DB0686828FF}" presName="txThree" presStyleLbl="node3" presStyleIdx="4" presStyleCnt="6" custLinFactNeighborX="3239" custLinFactNeighborY="-18">
        <dgm:presLayoutVars>
          <dgm:chPref val="3"/>
        </dgm:presLayoutVars>
      </dgm:prSet>
      <dgm:spPr/>
    </dgm:pt>
    <dgm:pt modelId="{C02E3E2A-91F5-43A3-8708-13C5485363B1}" type="pres">
      <dgm:prSet presAssocID="{E8ABF09B-BDA9-4CC1-8795-3DB0686828FF}" presName="horzThree" presStyleCnt="0"/>
      <dgm:spPr/>
    </dgm:pt>
    <dgm:pt modelId="{088BE69C-0C57-4D2C-B701-73B7E315A14F}" type="pres">
      <dgm:prSet presAssocID="{1FADC415-D6AE-4024-82F7-058EA25BFC00}" presName="sibSpaceThree" presStyleCnt="0"/>
      <dgm:spPr/>
    </dgm:pt>
    <dgm:pt modelId="{7CCC87D4-0915-4430-B732-E20DEEF3D961}" type="pres">
      <dgm:prSet presAssocID="{99B51420-3FBC-45EE-A22F-52114519431B}" presName="vertThree" presStyleCnt="0"/>
      <dgm:spPr/>
    </dgm:pt>
    <dgm:pt modelId="{0EE7F151-BD7F-492B-93FE-3F98007EF1E4}" type="pres">
      <dgm:prSet presAssocID="{99B51420-3FBC-45EE-A22F-52114519431B}" presName="txThree" presStyleLbl="node3" presStyleIdx="5" presStyleCnt="6">
        <dgm:presLayoutVars>
          <dgm:chPref val="3"/>
        </dgm:presLayoutVars>
      </dgm:prSet>
      <dgm:spPr/>
    </dgm:pt>
    <dgm:pt modelId="{85071F84-BA94-478C-9B90-E8873402FE2D}" type="pres">
      <dgm:prSet presAssocID="{99B51420-3FBC-45EE-A22F-52114519431B}" presName="horzThree" presStyleCnt="0"/>
      <dgm:spPr/>
    </dgm:pt>
  </dgm:ptLst>
  <dgm:cxnLst>
    <dgm:cxn modelId="{2A49270A-7EE8-4CE3-A252-F3278BA9FC72}" srcId="{1465352E-501F-4FA2-8557-3C7C1B6630C4}" destId="{2AE74607-C39A-4A34-AD67-1F05C669917C}" srcOrd="0" destOrd="0" parTransId="{4A2C4AA2-7744-4BE2-9A52-BB8F7BA83DDA}" sibTransId="{13945050-F97D-4F25-BF11-256DB11E4B84}"/>
    <dgm:cxn modelId="{3AE3390A-005A-4C3D-A67D-F48288C10FA4}" srcId="{1465352E-501F-4FA2-8557-3C7C1B6630C4}" destId="{8644C33D-056A-4E41-A27B-777B7D317048}" srcOrd="1" destOrd="0" parTransId="{86136213-529D-4CFE-802D-ECA69BC68F8F}" sibTransId="{E3E7C8FA-DA64-454E-96C2-070D4BA8FAD6}"/>
    <dgm:cxn modelId="{0C418C0A-3EB5-49A8-9CF6-1817AA9FC494}" type="presOf" srcId="{6755648E-F4B3-4E69-A681-4145EE589DFC}" destId="{ABAE90AE-7C9D-4E9A-B7AD-196511A1F6C1}" srcOrd="0" destOrd="0" presId="urn:microsoft.com/office/officeart/2005/8/layout/hierarchy4"/>
    <dgm:cxn modelId="{74B6F712-E8C3-4D29-B443-43D9B47C9CD4}" type="presOf" srcId="{4A590D7E-B182-47A1-A439-31C63CFE61D0}" destId="{1D220B6E-3C6A-43AF-92A4-109E371C3D39}" srcOrd="0" destOrd="0" presId="urn:microsoft.com/office/officeart/2005/8/layout/hierarchy4"/>
    <dgm:cxn modelId="{0077151D-18A2-40D5-B054-FD0A5A83F208}" type="presOf" srcId="{99B51420-3FBC-45EE-A22F-52114519431B}" destId="{0EE7F151-BD7F-492B-93FE-3F98007EF1E4}" srcOrd="0" destOrd="0" presId="urn:microsoft.com/office/officeart/2005/8/layout/hierarchy4"/>
    <dgm:cxn modelId="{CFC0881E-84E2-4327-897C-B4549292F138}" type="presOf" srcId="{2AE74607-C39A-4A34-AD67-1F05C669917C}" destId="{13BBCD3E-F4D3-4025-B58E-4AE5AF222F64}" srcOrd="0" destOrd="0" presId="urn:microsoft.com/office/officeart/2005/8/layout/hierarchy4"/>
    <dgm:cxn modelId="{223EB62F-D43B-42EA-B79D-C4061AF11F04}" srcId="{4A590D7E-B182-47A1-A439-31C63CFE61D0}" destId="{63ABDF91-809C-4293-9DCC-9DBB0E79E1A5}" srcOrd="0" destOrd="0" parTransId="{9FE75ED7-3325-4202-9001-65007C13F5EC}" sibTransId="{8077B720-B78F-4092-8C7F-30A90CA9E6F0}"/>
    <dgm:cxn modelId="{5FE51732-D3F5-44DD-B520-E2C7A2F6D2E9}" srcId="{63ABDF91-809C-4293-9DCC-9DBB0E79E1A5}" destId="{6755648E-F4B3-4E69-A681-4145EE589DFC}" srcOrd="0" destOrd="0" parTransId="{0D631A3B-127B-4E29-AC63-E76B6C58FBFB}" sibTransId="{51A0B017-C634-4FB6-B745-6BCDF2CB6AEF}"/>
    <dgm:cxn modelId="{DB24B461-6C38-42DF-A140-CF404D07E47F}" type="presOf" srcId="{A5ACCC87-9677-4F96-B602-DD45D08BE6BF}" destId="{F623F423-570E-48FC-8668-45EF5CDE485D}" srcOrd="0" destOrd="0" presId="urn:microsoft.com/office/officeart/2005/8/layout/hierarchy4"/>
    <dgm:cxn modelId="{B56E4362-9A8F-444A-8C38-8EBF06A66855}" type="presOf" srcId="{1465352E-501F-4FA2-8557-3C7C1B6630C4}" destId="{23D24622-BAD1-41EB-B801-77A8013E0C99}" srcOrd="0" destOrd="0" presId="urn:microsoft.com/office/officeart/2005/8/layout/hierarchy4"/>
    <dgm:cxn modelId="{CDA19765-1864-461E-A64F-2364E8CE4B82}" type="presOf" srcId="{E8ABF09B-BDA9-4CC1-8795-3DB0686828FF}" destId="{3B2622C9-F58A-4E21-80D4-0A704987D6AE}" srcOrd="0" destOrd="0" presId="urn:microsoft.com/office/officeart/2005/8/layout/hierarchy4"/>
    <dgm:cxn modelId="{482EDF68-FC1A-418E-BC50-5B07321F9785}" srcId="{1465352E-501F-4FA2-8557-3C7C1B6630C4}" destId="{99B51420-3FBC-45EE-A22F-52114519431B}" srcOrd="3" destOrd="0" parTransId="{D278A1D2-8E38-4A2A-87C9-894F86FF32A3}" sibTransId="{8F1A49CB-525C-4506-8FB7-388AB28F939A}"/>
    <dgm:cxn modelId="{6BD37C51-30C7-4B87-8C40-C8A9D1D5434F}" srcId="{FEA06934-FCBB-45C7-9E6F-72A91A492951}" destId="{4A590D7E-B182-47A1-A439-31C63CFE61D0}" srcOrd="0" destOrd="0" parTransId="{954709BE-A03B-480E-B11A-6789A814B5DD}" sibTransId="{1E8A2686-E47F-4C87-88FC-5383318A39EB}"/>
    <dgm:cxn modelId="{4D428452-C275-4F6A-AE38-C7DECB6811CE}" srcId="{4A590D7E-B182-47A1-A439-31C63CFE61D0}" destId="{1465352E-501F-4FA2-8557-3C7C1B6630C4}" srcOrd="1" destOrd="0" parTransId="{BCFE85CF-8E50-431C-8026-3B2A35B9D038}" sibTransId="{465A4ECF-F14E-4EAE-8AF8-B7816E252B4E}"/>
    <dgm:cxn modelId="{23FAC780-3FA6-4430-A740-4E98BA307FC4}" type="presOf" srcId="{FEA06934-FCBB-45C7-9E6F-72A91A492951}" destId="{0604CDA9-E79C-4E67-9EB9-BE74C2AB2DFA}" srcOrd="0" destOrd="0" presId="urn:microsoft.com/office/officeart/2005/8/layout/hierarchy4"/>
    <dgm:cxn modelId="{D360B683-DE6E-4F0C-A7C0-5D99944B2046}" type="presOf" srcId="{8644C33D-056A-4E41-A27B-777B7D317048}" destId="{038E2474-3F85-4D03-9996-C74942F6A017}" srcOrd="0" destOrd="0" presId="urn:microsoft.com/office/officeart/2005/8/layout/hierarchy4"/>
    <dgm:cxn modelId="{6CE26CB5-28C3-4E14-A315-50AFCB8A9121}" type="presOf" srcId="{63ABDF91-809C-4293-9DCC-9DBB0E79E1A5}" destId="{E2D7F732-42DB-4876-9B85-0703134A75C6}" srcOrd="0" destOrd="0" presId="urn:microsoft.com/office/officeart/2005/8/layout/hierarchy4"/>
    <dgm:cxn modelId="{6FD7A4D2-4223-4954-BA8F-80A709AB0F58}" srcId="{63ABDF91-809C-4293-9DCC-9DBB0E79E1A5}" destId="{A5ACCC87-9677-4F96-B602-DD45D08BE6BF}" srcOrd="1" destOrd="0" parTransId="{439CC128-ABBE-4D7E-9AEC-E05BAB728B08}" sibTransId="{63CF948B-6184-454A-A97A-ADA107E30FB9}"/>
    <dgm:cxn modelId="{3FFBA9E5-F4B7-4C33-9800-542F411B6516}" srcId="{1465352E-501F-4FA2-8557-3C7C1B6630C4}" destId="{E8ABF09B-BDA9-4CC1-8795-3DB0686828FF}" srcOrd="2" destOrd="0" parTransId="{14E5BA8C-0C9E-4835-A47A-2A48AC7A81D7}" sibTransId="{1FADC415-D6AE-4024-82F7-058EA25BFC00}"/>
    <dgm:cxn modelId="{F3684FBE-D2B0-499A-B835-3899F72DC5AF}" type="presParOf" srcId="{0604CDA9-E79C-4E67-9EB9-BE74C2AB2DFA}" destId="{730040E9-7F93-44DF-877A-FB6E8015F169}" srcOrd="0" destOrd="0" presId="urn:microsoft.com/office/officeart/2005/8/layout/hierarchy4"/>
    <dgm:cxn modelId="{C5D32862-0B65-43C7-94EF-4036CE2A882C}" type="presParOf" srcId="{730040E9-7F93-44DF-877A-FB6E8015F169}" destId="{1D220B6E-3C6A-43AF-92A4-109E371C3D39}" srcOrd="0" destOrd="0" presId="urn:microsoft.com/office/officeart/2005/8/layout/hierarchy4"/>
    <dgm:cxn modelId="{3B73D1B3-ADE5-4F9D-B172-CDD3E8440C57}" type="presParOf" srcId="{730040E9-7F93-44DF-877A-FB6E8015F169}" destId="{6655B96A-E3BB-4508-AFBD-92BB7193B14C}" srcOrd="1" destOrd="0" presId="urn:microsoft.com/office/officeart/2005/8/layout/hierarchy4"/>
    <dgm:cxn modelId="{EF581373-A955-41E5-89E9-DAB967A00E02}" type="presParOf" srcId="{730040E9-7F93-44DF-877A-FB6E8015F169}" destId="{38222C15-8E0B-4647-B6DB-BEDCD1BD1B80}" srcOrd="2" destOrd="0" presId="urn:microsoft.com/office/officeart/2005/8/layout/hierarchy4"/>
    <dgm:cxn modelId="{B7425A58-A0CB-4070-BAF0-3F3EED4711BD}" type="presParOf" srcId="{38222C15-8E0B-4647-B6DB-BEDCD1BD1B80}" destId="{D6D9046D-C617-4F60-B623-CA5E8DC8D0B2}" srcOrd="0" destOrd="0" presId="urn:microsoft.com/office/officeart/2005/8/layout/hierarchy4"/>
    <dgm:cxn modelId="{25A18305-3E6D-40BE-A3B1-DDCE812A4361}" type="presParOf" srcId="{D6D9046D-C617-4F60-B623-CA5E8DC8D0B2}" destId="{E2D7F732-42DB-4876-9B85-0703134A75C6}" srcOrd="0" destOrd="0" presId="urn:microsoft.com/office/officeart/2005/8/layout/hierarchy4"/>
    <dgm:cxn modelId="{8A4024D9-F5EC-4CC7-A5FA-9FB99B06B0D3}" type="presParOf" srcId="{D6D9046D-C617-4F60-B623-CA5E8DC8D0B2}" destId="{515DDB72-73F8-4997-AF48-31F4752C34A1}" srcOrd="1" destOrd="0" presId="urn:microsoft.com/office/officeart/2005/8/layout/hierarchy4"/>
    <dgm:cxn modelId="{11228607-2776-4E28-AA80-5DD0BFBA8D77}" type="presParOf" srcId="{D6D9046D-C617-4F60-B623-CA5E8DC8D0B2}" destId="{550A5365-4A07-4412-92FD-B453729A0D80}" srcOrd="2" destOrd="0" presId="urn:microsoft.com/office/officeart/2005/8/layout/hierarchy4"/>
    <dgm:cxn modelId="{9F5E8114-61C1-4B33-AC35-8EEB1FF73F2D}" type="presParOf" srcId="{550A5365-4A07-4412-92FD-B453729A0D80}" destId="{1A459777-487D-4AF6-800A-09143150B548}" srcOrd="0" destOrd="0" presId="urn:microsoft.com/office/officeart/2005/8/layout/hierarchy4"/>
    <dgm:cxn modelId="{45453033-FFDE-4327-8859-1A674123AF6F}" type="presParOf" srcId="{1A459777-487D-4AF6-800A-09143150B548}" destId="{ABAE90AE-7C9D-4E9A-B7AD-196511A1F6C1}" srcOrd="0" destOrd="0" presId="urn:microsoft.com/office/officeart/2005/8/layout/hierarchy4"/>
    <dgm:cxn modelId="{02B8F48B-082C-4EC5-872C-FA7EB28AC3BF}" type="presParOf" srcId="{1A459777-487D-4AF6-800A-09143150B548}" destId="{5FAC3DF6-7CC9-4AA5-9D7F-90B707ACBA01}" srcOrd="1" destOrd="0" presId="urn:microsoft.com/office/officeart/2005/8/layout/hierarchy4"/>
    <dgm:cxn modelId="{69F33D78-0C06-4956-AA11-DA1259188324}" type="presParOf" srcId="{550A5365-4A07-4412-92FD-B453729A0D80}" destId="{3A292871-5191-4DBB-8F9C-0129A6475C73}" srcOrd="1" destOrd="0" presId="urn:microsoft.com/office/officeart/2005/8/layout/hierarchy4"/>
    <dgm:cxn modelId="{297A7362-E8D1-439D-B26B-F7B62214CF27}" type="presParOf" srcId="{550A5365-4A07-4412-92FD-B453729A0D80}" destId="{9EEAA313-979F-40EF-B1CE-435449EBCBAB}" srcOrd="2" destOrd="0" presId="urn:microsoft.com/office/officeart/2005/8/layout/hierarchy4"/>
    <dgm:cxn modelId="{49BC536C-89D9-4A51-A50D-AD90432BAA82}" type="presParOf" srcId="{9EEAA313-979F-40EF-B1CE-435449EBCBAB}" destId="{F623F423-570E-48FC-8668-45EF5CDE485D}" srcOrd="0" destOrd="0" presId="urn:microsoft.com/office/officeart/2005/8/layout/hierarchy4"/>
    <dgm:cxn modelId="{EC331CD9-4ED4-4A3D-882E-54D2F6F2921B}" type="presParOf" srcId="{9EEAA313-979F-40EF-B1CE-435449EBCBAB}" destId="{285D4598-D184-40CD-A6A3-1C17CBA55B0D}" srcOrd="1" destOrd="0" presId="urn:microsoft.com/office/officeart/2005/8/layout/hierarchy4"/>
    <dgm:cxn modelId="{91ED4447-063E-4EF1-B5B9-D66B4C0C367F}" type="presParOf" srcId="{38222C15-8E0B-4647-B6DB-BEDCD1BD1B80}" destId="{FF3549E9-21D3-41CB-9EA3-DA1D4912ABA9}" srcOrd="1" destOrd="0" presId="urn:microsoft.com/office/officeart/2005/8/layout/hierarchy4"/>
    <dgm:cxn modelId="{4BBE8249-337E-46B6-9D55-5E580832BE9F}" type="presParOf" srcId="{38222C15-8E0B-4647-B6DB-BEDCD1BD1B80}" destId="{E40DD91A-FB7F-4B47-8E37-AEAF9F3D4509}" srcOrd="2" destOrd="0" presId="urn:microsoft.com/office/officeart/2005/8/layout/hierarchy4"/>
    <dgm:cxn modelId="{22C17FE9-BDA5-467C-8CC5-A86A2E5B846E}" type="presParOf" srcId="{E40DD91A-FB7F-4B47-8E37-AEAF9F3D4509}" destId="{23D24622-BAD1-41EB-B801-77A8013E0C99}" srcOrd="0" destOrd="0" presId="urn:microsoft.com/office/officeart/2005/8/layout/hierarchy4"/>
    <dgm:cxn modelId="{AD86225B-DC0C-4D11-8C59-EA0E021C78E4}" type="presParOf" srcId="{E40DD91A-FB7F-4B47-8E37-AEAF9F3D4509}" destId="{EFA592F3-ECCD-499F-A8F0-875FF0BF7845}" srcOrd="1" destOrd="0" presId="urn:microsoft.com/office/officeart/2005/8/layout/hierarchy4"/>
    <dgm:cxn modelId="{D151494C-E6E9-4946-98D3-6B7E7D3893EB}" type="presParOf" srcId="{E40DD91A-FB7F-4B47-8E37-AEAF9F3D4509}" destId="{FB6E5EBD-77F8-4951-BED4-A652FB07877D}" srcOrd="2" destOrd="0" presId="urn:microsoft.com/office/officeart/2005/8/layout/hierarchy4"/>
    <dgm:cxn modelId="{F571070A-010D-45BD-9E6D-8D96FC767FA2}" type="presParOf" srcId="{FB6E5EBD-77F8-4951-BED4-A652FB07877D}" destId="{4439ED97-395B-4745-92BB-D5FD834C0C6F}" srcOrd="0" destOrd="0" presId="urn:microsoft.com/office/officeart/2005/8/layout/hierarchy4"/>
    <dgm:cxn modelId="{89DCA4F8-3D1E-488B-8D08-98216BCF3CCC}" type="presParOf" srcId="{4439ED97-395B-4745-92BB-D5FD834C0C6F}" destId="{13BBCD3E-F4D3-4025-B58E-4AE5AF222F64}" srcOrd="0" destOrd="0" presId="urn:microsoft.com/office/officeart/2005/8/layout/hierarchy4"/>
    <dgm:cxn modelId="{2BD1BCEE-C3C5-4D59-95A1-979CB0C92BFA}" type="presParOf" srcId="{4439ED97-395B-4745-92BB-D5FD834C0C6F}" destId="{5FA67DE6-C975-4CAF-B49C-1ACC2B53D7D6}" srcOrd="1" destOrd="0" presId="urn:microsoft.com/office/officeart/2005/8/layout/hierarchy4"/>
    <dgm:cxn modelId="{7260F093-8EAB-4F1D-B6AA-443B3E50ECFC}" type="presParOf" srcId="{FB6E5EBD-77F8-4951-BED4-A652FB07877D}" destId="{DE844C6D-CB20-472C-A86F-074900828CF6}" srcOrd="1" destOrd="0" presId="urn:microsoft.com/office/officeart/2005/8/layout/hierarchy4"/>
    <dgm:cxn modelId="{EA62011E-140C-41AD-A28A-A667B2A23662}" type="presParOf" srcId="{FB6E5EBD-77F8-4951-BED4-A652FB07877D}" destId="{7C863B65-08EF-4429-9126-3D4946E2EA48}" srcOrd="2" destOrd="0" presId="urn:microsoft.com/office/officeart/2005/8/layout/hierarchy4"/>
    <dgm:cxn modelId="{B7FD103A-4880-4829-98FE-BDB5CAB8CF48}" type="presParOf" srcId="{7C863B65-08EF-4429-9126-3D4946E2EA48}" destId="{038E2474-3F85-4D03-9996-C74942F6A017}" srcOrd="0" destOrd="0" presId="urn:microsoft.com/office/officeart/2005/8/layout/hierarchy4"/>
    <dgm:cxn modelId="{FB4771BE-891A-450A-9239-45FFDEEAF43A}" type="presParOf" srcId="{7C863B65-08EF-4429-9126-3D4946E2EA48}" destId="{F5453DDF-3887-46BA-9757-4732B8263DBB}" srcOrd="1" destOrd="0" presId="urn:microsoft.com/office/officeart/2005/8/layout/hierarchy4"/>
    <dgm:cxn modelId="{1AB2FAAF-0351-438F-BE10-1EEFAE286241}" type="presParOf" srcId="{FB6E5EBD-77F8-4951-BED4-A652FB07877D}" destId="{6DC2CD26-8882-48F4-8402-22F0F2D6E948}" srcOrd="3" destOrd="0" presId="urn:microsoft.com/office/officeart/2005/8/layout/hierarchy4"/>
    <dgm:cxn modelId="{3D38EF66-CD30-44F4-A032-235F8D80647F}" type="presParOf" srcId="{FB6E5EBD-77F8-4951-BED4-A652FB07877D}" destId="{49495113-0B9E-4214-BF5A-C1175D066408}" srcOrd="4" destOrd="0" presId="urn:microsoft.com/office/officeart/2005/8/layout/hierarchy4"/>
    <dgm:cxn modelId="{2921D47F-AF39-4B3E-BCE4-97BDB289ADB4}" type="presParOf" srcId="{49495113-0B9E-4214-BF5A-C1175D066408}" destId="{3B2622C9-F58A-4E21-80D4-0A704987D6AE}" srcOrd="0" destOrd="0" presId="urn:microsoft.com/office/officeart/2005/8/layout/hierarchy4"/>
    <dgm:cxn modelId="{C6A4ACCC-A20C-444D-A912-DD686520E828}" type="presParOf" srcId="{49495113-0B9E-4214-BF5A-C1175D066408}" destId="{C02E3E2A-91F5-43A3-8708-13C5485363B1}" srcOrd="1" destOrd="0" presId="urn:microsoft.com/office/officeart/2005/8/layout/hierarchy4"/>
    <dgm:cxn modelId="{3AAB65EC-3457-42EB-B122-57085E36523B}" type="presParOf" srcId="{FB6E5EBD-77F8-4951-BED4-A652FB07877D}" destId="{088BE69C-0C57-4D2C-B701-73B7E315A14F}" srcOrd="5" destOrd="0" presId="urn:microsoft.com/office/officeart/2005/8/layout/hierarchy4"/>
    <dgm:cxn modelId="{C4ADA470-6ADD-47BB-B10A-B6E16F78C666}" type="presParOf" srcId="{FB6E5EBD-77F8-4951-BED4-A652FB07877D}" destId="{7CCC87D4-0915-4430-B732-E20DEEF3D961}" srcOrd="6" destOrd="0" presId="urn:microsoft.com/office/officeart/2005/8/layout/hierarchy4"/>
    <dgm:cxn modelId="{D6F98AB3-BC2F-4A25-B2EE-28083333AAE7}" type="presParOf" srcId="{7CCC87D4-0915-4430-B732-E20DEEF3D961}" destId="{0EE7F151-BD7F-492B-93FE-3F98007EF1E4}" srcOrd="0" destOrd="0" presId="urn:microsoft.com/office/officeart/2005/8/layout/hierarchy4"/>
    <dgm:cxn modelId="{340EF892-2A65-4955-89E4-CDE58AEB8FD8}" type="presParOf" srcId="{7CCC87D4-0915-4430-B732-E20DEEF3D961}" destId="{85071F84-BA94-478C-9B90-E8873402FE2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06934-FCBB-45C7-9E6F-72A91A492951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UY"/>
        </a:p>
      </dgm:t>
    </dgm:pt>
    <dgm:pt modelId="{4A590D7E-B182-47A1-A439-31C63CFE61D0}">
      <dgm:prSet phldrT="[Texto]"/>
      <dgm:spPr/>
      <dgm:t>
        <a:bodyPr/>
        <a:lstStyle/>
        <a:p>
          <a:r>
            <a:rPr lang="es-UY" dirty="0"/>
            <a:t>Empresa Ejemplo, Misión:</a:t>
          </a:r>
        </a:p>
        <a:p>
          <a:r>
            <a:rPr lang="es-UY" dirty="0"/>
            <a:t>Entregar al consumidor final una experiencia y calidad en los productos que sea mejor cada día, marcando presencia en todo punto de venta en el que el consumidor busque productos panificados de alta calidad. </a:t>
          </a:r>
        </a:p>
      </dgm:t>
    </dgm:pt>
    <dgm:pt modelId="{954709BE-A03B-480E-B11A-6789A814B5DD}" type="parTrans" cxnId="{6BD37C51-30C7-4B87-8C40-C8A9D1D5434F}">
      <dgm:prSet/>
      <dgm:spPr/>
      <dgm:t>
        <a:bodyPr/>
        <a:lstStyle/>
        <a:p>
          <a:endParaRPr lang="es-UY"/>
        </a:p>
      </dgm:t>
    </dgm:pt>
    <dgm:pt modelId="{1E8A2686-E47F-4C87-88FC-5383318A39EB}" type="sibTrans" cxnId="{6BD37C51-30C7-4B87-8C40-C8A9D1D5434F}">
      <dgm:prSet/>
      <dgm:spPr/>
      <dgm:t>
        <a:bodyPr/>
        <a:lstStyle/>
        <a:p>
          <a:endParaRPr lang="es-UY"/>
        </a:p>
      </dgm:t>
    </dgm:pt>
    <dgm:pt modelId="{63ABDF91-809C-4293-9DCC-9DBB0E79E1A5}">
      <dgm:prSet phldrT="[Texto]"/>
      <dgm:spPr/>
      <dgm:t>
        <a:bodyPr/>
        <a:lstStyle/>
        <a:p>
          <a:r>
            <a:rPr lang="es-UY" dirty="0"/>
            <a:t>Valores Esenciales: Calidad, Sustentabilidad Ambiental y Social, Liderazgo de Mercado, Aprendizaje</a:t>
          </a:r>
        </a:p>
      </dgm:t>
    </dgm:pt>
    <dgm:pt modelId="{9FE75ED7-3325-4202-9001-65007C13F5EC}" type="parTrans" cxnId="{223EB62F-D43B-42EA-B79D-C4061AF11F04}">
      <dgm:prSet/>
      <dgm:spPr/>
      <dgm:t>
        <a:bodyPr/>
        <a:lstStyle/>
        <a:p>
          <a:endParaRPr lang="es-UY"/>
        </a:p>
      </dgm:t>
    </dgm:pt>
    <dgm:pt modelId="{8077B720-B78F-4092-8C7F-30A90CA9E6F0}" type="sibTrans" cxnId="{223EB62F-D43B-42EA-B79D-C4061AF11F04}">
      <dgm:prSet/>
      <dgm:spPr/>
      <dgm:t>
        <a:bodyPr/>
        <a:lstStyle/>
        <a:p>
          <a:endParaRPr lang="es-UY"/>
        </a:p>
      </dgm:t>
    </dgm:pt>
    <dgm:pt modelId="{6755648E-F4B3-4E69-A681-4145EE589DFC}">
      <dgm:prSet phldrT="[Texto]"/>
      <dgm:spPr/>
      <dgm:t>
        <a:bodyPr/>
        <a:lstStyle/>
        <a:p>
          <a:r>
            <a:rPr lang="es-UY" dirty="0"/>
            <a:t>Compromiso</a:t>
          </a:r>
        </a:p>
      </dgm:t>
    </dgm:pt>
    <dgm:pt modelId="{0D631A3B-127B-4E29-AC63-E76B6C58FBFB}" type="parTrans" cxnId="{5FE51732-D3F5-44DD-B520-E2C7A2F6D2E9}">
      <dgm:prSet/>
      <dgm:spPr/>
      <dgm:t>
        <a:bodyPr/>
        <a:lstStyle/>
        <a:p>
          <a:endParaRPr lang="es-UY"/>
        </a:p>
      </dgm:t>
    </dgm:pt>
    <dgm:pt modelId="{51A0B017-C634-4FB6-B745-6BCDF2CB6AEF}" type="sibTrans" cxnId="{5FE51732-D3F5-44DD-B520-E2C7A2F6D2E9}">
      <dgm:prSet/>
      <dgm:spPr/>
      <dgm:t>
        <a:bodyPr/>
        <a:lstStyle/>
        <a:p>
          <a:endParaRPr lang="es-UY"/>
        </a:p>
      </dgm:t>
    </dgm:pt>
    <dgm:pt modelId="{A5ACCC87-9677-4F96-B602-DD45D08BE6BF}">
      <dgm:prSet phldrT="[Texto]"/>
      <dgm:spPr/>
      <dgm:t>
        <a:bodyPr/>
        <a:lstStyle/>
        <a:p>
          <a:r>
            <a:rPr lang="es-UY" dirty="0"/>
            <a:t>Recompensas-Reconocimiento</a:t>
          </a:r>
        </a:p>
      </dgm:t>
    </dgm:pt>
    <dgm:pt modelId="{439CC128-ABBE-4D7E-9AEC-E05BAB728B08}" type="parTrans" cxnId="{6FD7A4D2-4223-4954-BA8F-80A709AB0F58}">
      <dgm:prSet/>
      <dgm:spPr/>
      <dgm:t>
        <a:bodyPr/>
        <a:lstStyle/>
        <a:p>
          <a:endParaRPr lang="es-UY"/>
        </a:p>
      </dgm:t>
    </dgm:pt>
    <dgm:pt modelId="{63CF948B-6184-454A-A97A-ADA107E30FB9}" type="sibTrans" cxnId="{6FD7A4D2-4223-4954-BA8F-80A709AB0F58}">
      <dgm:prSet/>
      <dgm:spPr/>
      <dgm:t>
        <a:bodyPr/>
        <a:lstStyle/>
        <a:p>
          <a:endParaRPr lang="es-UY"/>
        </a:p>
      </dgm:t>
    </dgm:pt>
    <dgm:pt modelId="{1465352E-501F-4FA2-8557-3C7C1B6630C4}">
      <dgm:prSet phldrT="[Texto]"/>
      <dgm:spPr/>
      <dgm:t>
        <a:bodyPr/>
        <a:lstStyle/>
        <a:p>
          <a:r>
            <a:rPr lang="es-UY" dirty="0"/>
            <a:t>Definición de la Cultura y la Organización:</a:t>
          </a:r>
        </a:p>
        <a:p>
          <a:r>
            <a:rPr lang="es-UY" dirty="0"/>
            <a:t>Desarrollar un ambiente sustentable, con empleados que crezcan profesionalmente en la organización, siendo accesibles los líderes para las personas y valorando el conocimiento y los procedimientos que garantizan el máximo de calidad.</a:t>
          </a:r>
        </a:p>
      </dgm:t>
    </dgm:pt>
    <dgm:pt modelId="{BCFE85CF-8E50-431C-8026-3B2A35B9D038}" type="parTrans" cxnId="{4D428452-C275-4F6A-AE38-C7DECB6811CE}">
      <dgm:prSet/>
      <dgm:spPr/>
      <dgm:t>
        <a:bodyPr/>
        <a:lstStyle/>
        <a:p>
          <a:endParaRPr lang="es-UY"/>
        </a:p>
      </dgm:t>
    </dgm:pt>
    <dgm:pt modelId="{465A4ECF-F14E-4EAE-8AF8-B7816E252B4E}" type="sibTrans" cxnId="{4D428452-C275-4F6A-AE38-C7DECB6811CE}">
      <dgm:prSet/>
      <dgm:spPr/>
      <dgm:t>
        <a:bodyPr/>
        <a:lstStyle/>
        <a:p>
          <a:endParaRPr lang="es-UY"/>
        </a:p>
      </dgm:t>
    </dgm:pt>
    <dgm:pt modelId="{2AE74607-C39A-4A34-AD67-1F05C669917C}">
      <dgm:prSet phldrT="[Texto]"/>
      <dgm:spPr/>
      <dgm:t>
        <a:bodyPr/>
        <a:lstStyle/>
        <a:p>
          <a:r>
            <a:rPr lang="es-UY" dirty="0"/>
            <a:t>Aprendizaje</a:t>
          </a:r>
        </a:p>
      </dgm:t>
    </dgm:pt>
    <dgm:pt modelId="{4A2C4AA2-7744-4BE2-9A52-BB8F7BA83DDA}" type="parTrans" cxnId="{2A49270A-7EE8-4CE3-A252-F3278BA9FC72}">
      <dgm:prSet/>
      <dgm:spPr/>
      <dgm:t>
        <a:bodyPr/>
        <a:lstStyle/>
        <a:p>
          <a:endParaRPr lang="es-UY"/>
        </a:p>
      </dgm:t>
    </dgm:pt>
    <dgm:pt modelId="{13945050-F97D-4F25-BF11-256DB11E4B84}" type="sibTrans" cxnId="{2A49270A-7EE8-4CE3-A252-F3278BA9FC72}">
      <dgm:prSet/>
      <dgm:spPr/>
      <dgm:t>
        <a:bodyPr/>
        <a:lstStyle/>
        <a:p>
          <a:endParaRPr lang="es-UY"/>
        </a:p>
      </dgm:t>
    </dgm:pt>
    <dgm:pt modelId="{8644C33D-056A-4E41-A27B-777B7D31704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UY" dirty="0"/>
            <a:t>Cooperación-Colaboración</a:t>
          </a:r>
        </a:p>
      </dgm:t>
    </dgm:pt>
    <dgm:pt modelId="{86136213-529D-4CFE-802D-ECA69BC68F8F}" type="parTrans" cxnId="{3AE3390A-005A-4C3D-A67D-F48288C10FA4}">
      <dgm:prSet/>
      <dgm:spPr/>
      <dgm:t>
        <a:bodyPr/>
        <a:lstStyle/>
        <a:p>
          <a:endParaRPr lang="es-UY"/>
        </a:p>
      </dgm:t>
    </dgm:pt>
    <dgm:pt modelId="{E3E7C8FA-DA64-454E-96C2-070D4BA8FAD6}" type="sibTrans" cxnId="{3AE3390A-005A-4C3D-A67D-F48288C10FA4}">
      <dgm:prSet/>
      <dgm:spPr/>
      <dgm:t>
        <a:bodyPr/>
        <a:lstStyle/>
        <a:p>
          <a:endParaRPr lang="es-UY"/>
        </a:p>
      </dgm:t>
    </dgm:pt>
    <dgm:pt modelId="{E8ABF09B-BDA9-4CC1-8795-3DB0686828FF}">
      <dgm:prSet/>
      <dgm:spPr>
        <a:solidFill>
          <a:srgbClr val="FFC000">
            <a:alpha val="52941"/>
          </a:srgbClr>
        </a:solidFill>
      </dgm:spPr>
      <dgm:t>
        <a:bodyPr/>
        <a:lstStyle/>
        <a:p>
          <a:r>
            <a:rPr lang="es-UY" dirty="0"/>
            <a:t>Liderazgo</a:t>
          </a:r>
        </a:p>
      </dgm:t>
    </dgm:pt>
    <dgm:pt modelId="{14E5BA8C-0C9E-4835-A47A-2A48AC7A81D7}" type="parTrans" cxnId="{3FFBA9E5-F4B7-4C33-9800-542F411B6516}">
      <dgm:prSet/>
      <dgm:spPr/>
      <dgm:t>
        <a:bodyPr/>
        <a:lstStyle/>
        <a:p>
          <a:endParaRPr lang="es-UY"/>
        </a:p>
      </dgm:t>
    </dgm:pt>
    <dgm:pt modelId="{1FADC415-D6AE-4024-82F7-058EA25BFC00}" type="sibTrans" cxnId="{3FFBA9E5-F4B7-4C33-9800-542F411B6516}">
      <dgm:prSet/>
      <dgm:spPr/>
      <dgm:t>
        <a:bodyPr/>
        <a:lstStyle/>
        <a:p>
          <a:endParaRPr lang="es-UY"/>
        </a:p>
      </dgm:t>
    </dgm:pt>
    <dgm:pt modelId="{99B51420-3FBC-45EE-A22F-52114519431B}">
      <dgm:prSet/>
      <dgm:spPr>
        <a:solidFill>
          <a:srgbClr val="FFC000">
            <a:alpha val="52941"/>
          </a:srgbClr>
        </a:solidFill>
      </dgm:spPr>
      <dgm:t>
        <a:bodyPr/>
        <a:lstStyle/>
        <a:p>
          <a:r>
            <a:rPr lang="es-UY" dirty="0"/>
            <a:t>Vivir la Organización</a:t>
          </a:r>
        </a:p>
      </dgm:t>
    </dgm:pt>
    <dgm:pt modelId="{D278A1D2-8E38-4A2A-87C9-894F86FF32A3}" type="parTrans" cxnId="{482EDF68-FC1A-418E-BC50-5B07321F9785}">
      <dgm:prSet/>
      <dgm:spPr/>
      <dgm:t>
        <a:bodyPr/>
        <a:lstStyle/>
        <a:p>
          <a:endParaRPr lang="es-UY"/>
        </a:p>
      </dgm:t>
    </dgm:pt>
    <dgm:pt modelId="{8F1A49CB-525C-4506-8FB7-388AB28F939A}" type="sibTrans" cxnId="{482EDF68-FC1A-418E-BC50-5B07321F9785}">
      <dgm:prSet/>
      <dgm:spPr/>
      <dgm:t>
        <a:bodyPr/>
        <a:lstStyle/>
        <a:p>
          <a:endParaRPr lang="es-UY"/>
        </a:p>
      </dgm:t>
    </dgm:pt>
    <dgm:pt modelId="{A47D069F-8C90-4DED-AC90-C3AC1E9BCC3D}">
      <dgm:prSet/>
      <dgm:spPr>
        <a:solidFill>
          <a:srgbClr val="FFC000">
            <a:alpha val="52941"/>
          </a:srgbClr>
        </a:solidFill>
      </dgm:spPr>
      <dgm:t>
        <a:bodyPr/>
        <a:lstStyle/>
        <a:p>
          <a:r>
            <a:rPr lang="es-UY" dirty="0"/>
            <a:t>Sustentabilidad Social y Ambiental</a:t>
          </a:r>
        </a:p>
      </dgm:t>
    </dgm:pt>
    <dgm:pt modelId="{D96FDDF3-A1E9-49A4-99DA-98B369FDEE13}" type="parTrans" cxnId="{74816966-EFC7-4D39-A488-4FC53B5D15BB}">
      <dgm:prSet/>
      <dgm:spPr/>
      <dgm:t>
        <a:bodyPr/>
        <a:lstStyle/>
        <a:p>
          <a:endParaRPr lang="es-UY"/>
        </a:p>
      </dgm:t>
    </dgm:pt>
    <dgm:pt modelId="{932E3641-E824-4AE6-AF91-2B62BAD2F60A}" type="sibTrans" cxnId="{74816966-EFC7-4D39-A488-4FC53B5D15BB}">
      <dgm:prSet/>
      <dgm:spPr/>
      <dgm:t>
        <a:bodyPr/>
        <a:lstStyle/>
        <a:p>
          <a:endParaRPr lang="es-UY"/>
        </a:p>
      </dgm:t>
    </dgm:pt>
    <dgm:pt modelId="{0604CDA9-E79C-4E67-9EB9-BE74C2AB2DFA}" type="pres">
      <dgm:prSet presAssocID="{FEA06934-FCBB-45C7-9E6F-72A91A49295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0040E9-7F93-44DF-877A-FB6E8015F169}" type="pres">
      <dgm:prSet presAssocID="{4A590D7E-B182-47A1-A439-31C63CFE61D0}" presName="vertOne" presStyleCnt="0"/>
      <dgm:spPr/>
    </dgm:pt>
    <dgm:pt modelId="{1D220B6E-3C6A-43AF-92A4-109E371C3D39}" type="pres">
      <dgm:prSet presAssocID="{4A590D7E-B182-47A1-A439-31C63CFE61D0}" presName="txOne" presStyleLbl="node0" presStyleIdx="0" presStyleCnt="1" custLinFactNeighborX="0" custLinFactNeighborY="12566">
        <dgm:presLayoutVars>
          <dgm:chPref val="3"/>
        </dgm:presLayoutVars>
      </dgm:prSet>
      <dgm:spPr/>
    </dgm:pt>
    <dgm:pt modelId="{6655B96A-E3BB-4508-AFBD-92BB7193B14C}" type="pres">
      <dgm:prSet presAssocID="{4A590D7E-B182-47A1-A439-31C63CFE61D0}" presName="parTransOne" presStyleCnt="0"/>
      <dgm:spPr/>
    </dgm:pt>
    <dgm:pt modelId="{38222C15-8E0B-4647-B6DB-BEDCD1BD1B80}" type="pres">
      <dgm:prSet presAssocID="{4A590D7E-B182-47A1-A439-31C63CFE61D0}" presName="horzOne" presStyleCnt="0"/>
      <dgm:spPr/>
    </dgm:pt>
    <dgm:pt modelId="{D6D9046D-C617-4F60-B623-CA5E8DC8D0B2}" type="pres">
      <dgm:prSet presAssocID="{63ABDF91-809C-4293-9DCC-9DBB0E79E1A5}" presName="vertTwo" presStyleCnt="0"/>
      <dgm:spPr/>
    </dgm:pt>
    <dgm:pt modelId="{E2D7F732-42DB-4876-9B85-0703134A75C6}" type="pres">
      <dgm:prSet presAssocID="{63ABDF91-809C-4293-9DCC-9DBB0E79E1A5}" presName="txTwo" presStyleLbl="node2" presStyleIdx="0" presStyleCnt="2">
        <dgm:presLayoutVars>
          <dgm:chPref val="3"/>
        </dgm:presLayoutVars>
      </dgm:prSet>
      <dgm:spPr/>
    </dgm:pt>
    <dgm:pt modelId="{515DDB72-73F8-4997-AF48-31F4752C34A1}" type="pres">
      <dgm:prSet presAssocID="{63ABDF91-809C-4293-9DCC-9DBB0E79E1A5}" presName="parTransTwo" presStyleCnt="0"/>
      <dgm:spPr/>
    </dgm:pt>
    <dgm:pt modelId="{550A5365-4A07-4412-92FD-B453729A0D80}" type="pres">
      <dgm:prSet presAssocID="{63ABDF91-809C-4293-9DCC-9DBB0E79E1A5}" presName="horzTwo" presStyleCnt="0"/>
      <dgm:spPr/>
    </dgm:pt>
    <dgm:pt modelId="{1A459777-487D-4AF6-800A-09143150B548}" type="pres">
      <dgm:prSet presAssocID="{6755648E-F4B3-4E69-A681-4145EE589DFC}" presName="vertThree" presStyleCnt="0"/>
      <dgm:spPr/>
    </dgm:pt>
    <dgm:pt modelId="{ABAE90AE-7C9D-4E9A-B7AD-196511A1F6C1}" type="pres">
      <dgm:prSet presAssocID="{6755648E-F4B3-4E69-A681-4145EE589DFC}" presName="txThree" presStyleLbl="node3" presStyleIdx="0" presStyleCnt="7">
        <dgm:presLayoutVars>
          <dgm:chPref val="3"/>
        </dgm:presLayoutVars>
      </dgm:prSet>
      <dgm:spPr/>
    </dgm:pt>
    <dgm:pt modelId="{5FAC3DF6-7CC9-4AA5-9D7F-90B707ACBA01}" type="pres">
      <dgm:prSet presAssocID="{6755648E-F4B3-4E69-A681-4145EE589DFC}" presName="horzThree" presStyleCnt="0"/>
      <dgm:spPr/>
    </dgm:pt>
    <dgm:pt modelId="{3A292871-5191-4DBB-8F9C-0129A6475C73}" type="pres">
      <dgm:prSet presAssocID="{51A0B017-C634-4FB6-B745-6BCDF2CB6AEF}" presName="sibSpaceThree" presStyleCnt="0"/>
      <dgm:spPr/>
    </dgm:pt>
    <dgm:pt modelId="{9EEAA313-979F-40EF-B1CE-435449EBCBAB}" type="pres">
      <dgm:prSet presAssocID="{A5ACCC87-9677-4F96-B602-DD45D08BE6BF}" presName="vertThree" presStyleCnt="0"/>
      <dgm:spPr/>
    </dgm:pt>
    <dgm:pt modelId="{F623F423-570E-48FC-8668-45EF5CDE485D}" type="pres">
      <dgm:prSet presAssocID="{A5ACCC87-9677-4F96-B602-DD45D08BE6BF}" presName="txThree" presStyleLbl="node3" presStyleIdx="1" presStyleCnt="7">
        <dgm:presLayoutVars>
          <dgm:chPref val="3"/>
        </dgm:presLayoutVars>
      </dgm:prSet>
      <dgm:spPr/>
    </dgm:pt>
    <dgm:pt modelId="{285D4598-D184-40CD-A6A3-1C17CBA55B0D}" type="pres">
      <dgm:prSet presAssocID="{A5ACCC87-9677-4F96-B602-DD45D08BE6BF}" presName="horzThree" presStyleCnt="0"/>
      <dgm:spPr/>
    </dgm:pt>
    <dgm:pt modelId="{FF3549E9-21D3-41CB-9EA3-DA1D4912ABA9}" type="pres">
      <dgm:prSet presAssocID="{8077B720-B78F-4092-8C7F-30A90CA9E6F0}" presName="sibSpaceTwo" presStyleCnt="0"/>
      <dgm:spPr/>
    </dgm:pt>
    <dgm:pt modelId="{E40DD91A-FB7F-4B47-8E37-AEAF9F3D4509}" type="pres">
      <dgm:prSet presAssocID="{1465352E-501F-4FA2-8557-3C7C1B6630C4}" presName="vertTwo" presStyleCnt="0"/>
      <dgm:spPr/>
    </dgm:pt>
    <dgm:pt modelId="{23D24622-BAD1-41EB-B801-77A8013E0C99}" type="pres">
      <dgm:prSet presAssocID="{1465352E-501F-4FA2-8557-3C7C1B6630C4}" presName="txTwo" presStyleLbl="node2" presStyleIdx="1" presStyleCnt="2">
        <dgm:presLayoutVars>
          <dgm:chPref val="3"/>
        </dgm:presLayoutVars>
      </dgm:prSet>
      <dgm:spPr/>
    </dgm:pt>
    <dgm:pt modelId="{EFA592F3-ECCD-499F-A8F0-875FF0BF7845}" type="pres">
      <dgm:prSet presAssocID="{1465352E-501F-4FA2-8557-3C7C1B6630C4}" presName="parTransTwo" presStyleCnt="0"/>
      <dgm:spPr/>
    </dgm:pt>
    <dgm:pt modelId="{FB6E5EBD-77F8-4951-BED4-A652FB07877D}" type="pres">
      <dgm:prSet presAssocID="{1465352E-501F-4FA2-8557-3C7C1B6630C4}" presName="horzTwo" presStyleCnt="0"/>
      <dgm:spPr/>
    </dgm:pt>
    <dgm:pt modelId="{4439ED97-395B-4745-92BB-D5FD834C0C6F}" type="pres">
      <dgm:prSet presAssocID="{2AE74607-C39A-4A34-AD67-1F05C669917C}" presName="vertThree" presStyleCnt="0"/>
      <dgm:spPr/>
    </dgm:pt>
    <dgm:pt modelId="{13BBCD3E-F4D3-4025-B58E-4AE5AF222F64}" type="pres">
      <dgm:prSet presAssocID="{2AE74607-C39A-4A34-AD67-1F05C669917C}" presName="txThree" presStyleLbl="node3" presStyleIdx="2" presStyleCnt="7">
        <dgm:presLayoutVars>
          <dgm:chPref val="3"/>
        </dgm:presLayoutVars>
      </dgm:prSet>
      <dgm:spPr/>
    </dgm:pt>
    <dgm:pt modelId="{5FA67DE6-C975-4CAF-B49C-1ACC2B53D7D6}" type="pres">
      <dgm:prSet presAssocID="{2AE74607-C39A-4A34-AD67-1F05C669917C}" presName="horzThree" presStyleCnt="0"/>
      <dgm:spPr/>
    </dgm:pt>
    <dgm:pt modelId="{DE844C6D-CB20-472C-A86F-074900828CF6}" type="pres">
      <dgm:prSet presAssocID="{13945050-F97D-4F25-BF11-256DB11E4B84}" presName="sibSpaceThree" presStyleCnt="0"/>
      <dgm:spPr/>
    </dgm:pt>
    <dgm:pt modelId="{7C863B65-08EF-4429-9126-3D4946E2EA48}" type="pres">
      <dgm:prSet presAssocID="{8644C33D-056A-4E41-A27B-777B7D317048}" presName="vertThree" presStyleCnt="0"/>
      <dgm:spPr/>
    </dgm:pt>
    <dgm:pt modelId="{038E2474-3F85-4D03-9996-C74942F6A017}" type="pres">
      <dgm:prSet presAssocID="{8644C33D-056A-4E41-A27B-777B7D317048}" presName="txThree" presStyleLbl="node3" presStyleIdx="3" presStyleCnt="7">
        <dgm:presLayoutVars>
          <dgm:chPref val="3"/>
        </dgm:presLayoutVars>
      </dgm:prSet>
      <dgm:spPr/>
    </dgm:pt>
    <dgm:pt modelId="{F5453DDF-3887-46BA-9757-4732B8263DBB}" type="pres">
      <dgm:prSet presAssocID="{8644C33D-056A-4E41-A27B-777B7D317048}" presName="horzThree" presStyleCnt="0"/>
      <dgm:spPr/>
    </dgm:pt>
    <dgm:pt modelId="{6DC2CD26-8882-48F4-8402-22F0F2D6E948}" type="pres">
      <dgm:prSet presAssocID="{E3E7C8FA-DA64-454E-96C2-070D4BA8FAD6}" presName="sibSpaceThree" presStyleCnt="0"/>
      <dgm:spPr/>
    </dgm:pt>
    <dgm:pt modelId="{49495113-0B9E-4214-BF5A-C1175D066408}" type="pres">
      <dgm:prSet presAssocID="{E8ABF09B-BDA9-4CC1-8795-3DB0686828FF}" presName="vertThree" presStyleCnt="0"/>
      <dgm:spPr/>
    </dgm:pt>
    <dgm:pt modelId="{3B2622C9-F58A-4E21-80D4-0A704987D6AE}" type="pres">
      <dgm:prSet presAssocID="{E8ABF09B-BDA9-4CC1-8795-3DB0686828FF}" presName="txThree" presStyleLbl="node3" presStyleIdx="4" presStyleCnt="7" custLinFactNeighborX="2313" custLinFactNeighborY="-18">
        <dgm:presLayoutVars>
          <dgm:chPref val="3"/>
        </dgm:presLayoutVars>
      </dgm:prSet>
      <dgm:spPr/>
    </dgm:pt>
    <dgm:pt modelId="{C02E3E2A-91F5-43A3-8708-13C5485363B1}" type="pres">
      <dgm:prSet presAssocID="{E8ABF09B-BDA9-4CC1-8795-3DB0686828FF}" presName="horzThree" presStyleCnt="0"/>
      <dgm:spPr/>
    </dgm:pt>
    <dgm:pt modelId="{088BE69C-0C57-4D2C-B701-73B7E315A14F}" type="pres">
      <dgm:prSet presAssocID="{1FADC415-D6AE-4024-82F7-058EA25BFC00}" presName="sibSpaceThree" presStyleCnt="0"/>
      <dgm:spPr/>
    </dgm:pt>
    <dgm:pt modelId="{7CCC87D4-0915-4430-B732-E20DEEF3D961}" type="pres">
      <dgm:prSet presAssocID="{99B51420-3FBC-45EE-A22F-52114519431B}" presName="vertThree" presStyleCnt="0"/>
      <dgm:spPr/>
    </dgm:pt>
    <dgm:pt modelId="{0EE7F151-BD7F-492B-93FE-3F98007EF1E4}" type="pres">
      <dgm:prSet presAssocID="{99B51420-3FBC-45EE-A22F-52114519431B}" presName="txThree" presStyleLbl="node3" presStyleIdx="5" presStyleCnt="7">
        <dgm:presLayoutVars>
          <dgm:chPref val="3"/>
        </dgm:presLayoutVars>
      </dgm:prSet>
      <dgm:spPr/>
    </dgm:pt>
    <dgm:pt modelId="{85071F84-BA94-478C-9B90-E8873402FE2D}" type="pres">
      <dgm:prSet presAssocID="{99B51420-3FBC-45EE-A22F-52114519431B}" presName="horzThree" presStyleCnt="0"/>
      <dgm:spPr/>
    </dgm:pt>
    <dgm:pt modelId="{B51AB374-F7D7-4C2A-B81E-283B306593EF}" type="pres">
      <dgm:prSet presAssocID="{8F1A49CB-525C-4506-8FB7-388AB28F939A}" presName="sibSpaceThree" presStyleCnt="0"/>
      <dgm:spPr/>
    </dgm:pt>
    <dgm:pt modelId="{60798575-FAFB-4F1E-8CD2-6100CCB84E75}" type="pres">
      <dgm:prSet presAssocID="{A47D069F-8C90-4DED-AC90-C3AC1E9BCC3D}" presName="vertThree" presStyleCnt="0"/>
      <dgm:spPr/>
    </dgm:pt>
    <dgm:pt modelId="{09799A27-F173-4711-9EA3-0C3B9B47EFC6}" type="pres">
      <dgm:prSet presAssocID="{A47D069F-8C90-4DED-AC90-C3AC1E9BCC3D}" presName="txThree" presStyleLbl="node3" presStyleIdx="6" presStyleCnt="7">
        <dgm:presLayoutVars>
          <dgm:chPref val="3"/>
        </dgm:presLayoutVars>
      </dgm:prSet>
      <dgm:spPr/>
    </dgm:pt>
    <dgm:pt modelId="{4DE71CDC-BAEC-467E-BBFB-8E539B66CCA4}" type="pres">
      <dgm:prSet presAssocID="{A47D069F-8C90-4DED-AC90-C3AC1E9BCC3D}" presName="horzThree" presStyleCnt="0"/>
      <dgm:spPr/>
    </dgm:pt>
  </dgm:ptLst>
  <dgm:cxnLst>
    <dgm:cxn modelId="{2A49270A-7EE8-4CE3-A252-F3278BA9FC72}" srcId="{1465352E-501F-4FA2-8557-3C7C1B6630C4}" destId="{2AE74607-C39A-4A34-AD67-1F05C669917C}" srcOrd="0" destOrd="0" parTransId="{4A2C4AA2-7744-4BE2-9A52-BB8F7BA83DDA}" sibTransId="{13945050-F97D-4F25-BF11-256DB11E4B84}"/>
    <dgm:cxn modelId="{3AE3390A-005A-4C3D-A67D-F48288C10FA4}" srcId="{1465352E-501F-4FA2-8557-3C7C1B6630C4}" destId="{8644C33D-056A-4E41-A27B-777B7D317048}" srcOrd="1" destOrd="0" parTransId="{86136213-529D-4CFE-802D-ECA69BC68F8F}" sibTransId="{E3E7C8FA-DA64-454E-96C2-070D4BA8FAD6}"/>
    <dgm:cxn modelId="{0C418C0A-3EB5-49A8-9CF6-1817AA9FC494}" type="presOf" srcId="{6755648E-F4B3-4E69-A681-4145EE589DFC}" destId="{ABAE90AE-7C9D-4E9A-B7AD-196511A1F6C1}" srcOrd="0" destOrd="0" presId="urn:microsoft.com/office/officeart/2005/8/layout/hierarchy4"/>
    <dgm:cxn modelId="{74B6F712-E8C3-4D29-B443-43D9B47C9CD4}" type="presOf" srcId="{4A590D7E-B182-47A1-A439-31C63CFE61D0}" destId="{1D220B6E-3C6A-43AF-92A4-109E371C3D39}" srcOrd="0" destOrd="0" presId="urn:microsoft.com/office/officeart/2005/8/layout/hierarchy4"/>
    <dgm:cxn modelId="{0077151D-18A2-40D5-B054-FD0A5A83F208}" type="presOf" srcId="{99B51420-3FBC-45EE-A22F-52114519431B}" destId="{0EE7F151-BD7F-492B-93FE-3F98007EF1E4}" srcOrd="0" destOrd="0" presId="urn:microsoft.com/office/officeart/2005/8/layout/hierarchy4"/>
    <dgm:cxn modelId="{CFC0881E-84E2-4327-897C-B4549292F138}" type="presOf" srcId="{2AE74607-C39A-4A34-AD67-1F05C669917C}" destId="{13BBCD3E-F4D3-4025-B58E-4AE5AF222F64}" srcOrd="0" destOrd="0" presId="urn:microsoft.com/office/officeart/2005/8/layout/hierarchy4"/>
    <dgm:cxn modelId="{223EB62F-D43B-42EA-B79D-C4061AF11F04}" srcId="{4A590D7E-B182-47A1-A439-31C63CFE61D0}" destId="{63ABDF91-809C-4293-9DCC-9DBB0E79E1A5}" srcOrd="0" destOrd="0" parTransId="{9FE75ED7-3325-4202-9001-65007C13F5EC}" sibTransId="{8077B720-B78F-4092-8C7F-30A90CA9E6F0}"/>
    <dgm:cxn modelId="{5FE51732-D3F5-44DD-B520-E2C7A2F6D2E9}" srcId="{63ABDF91-809C-4293-9DCC-9DBB0E79E1A5}" destId="{6755648E-F4B3-4E69-A681-4145EE589DFC}" srcOrd="0" destOrd="0" parTransId="{0D631A3B-127B-4E29-AC63-E76B6C58FBFB}" sibTransId="{51A0B017-C634-4FB6-B745-6BCDF2CB6AEF}"/>
    <dgm:cxn modelId="{DB24B461-6C38-42DF-A140-CF404D07E47F}" type="presOf" srcId="{A5ACCC87-9677-4F96-B602-DD45D08BE6BF}" destId="{F623F423-570E-48FC-8668-45EF5CDE485D}" srcOrd="0" destOrd="0" presId="urn:microsoft.com/office/officeart/2005/8/layout/hierarchy4"/>
    <dgm:cxn modelId="{B56E4362-9A8F-444A-8C38-8EBF06A66855}" type="presOf" srcId="{1465352E-501F-4FA2-8557-3C7C1B6630C4}" destId="{23D24622-BAD1-41EB-B801-77A8013E0C99}" srcOrd="0" destOrd="0" presId="urn:microsoft.com/office/officeart/2005/8/layout/hierarchy4"/>
    <dgm:cxn modelId="{CDA19765-1864-461E-A64F-2364E8CE4B82}" type="presOf" srcId="{E8ABF09B-BDA9-4CC1-8795-3DB0686828FF}" destId="{3B2622C9-F58A-4E21-80D4-0A704987D6AE}" srcOrd="0" destOrd="0" presId="urn:microsoft.com/office/officeart/2005/8/layout/hierarchy4"/>
    <dgm:cxn modelId="{74816966-EFC7-4D39-A488-4FC53B5D15BB}" srcId="{1465352E-501F-4FA2-8557-3C7C1B6630C4}" destId="{A47D069F-8C90-4DED-AC90-C3AC1E9BCC3D}" srcOrd="4" destOrd="0" parTransId="{D96FDDF3-A1E9-49A4-99DA-98B369FDEE13}" sibTransId="{932E3641-E824-4AE6-AF91-2B62BAD2F60A}"/>
    <dgm:cxn modelId="{482EDF68-FC1A-418E-BC50-5B07321F9785}" srcId="{1465352E-501F-4FA2-8557-3C7C1B6630C4}" destId="{99B51420-3FBC-45EE-A22F-52114519431B}" srcOrd="3" destOrd="0" parTransId="{D278A1D2-8E38-4A2A-87C9-894F86FF32A3}" sibTransId="{8F1A49CB-525C-4506-8FB7-388AB28F939A}"/>
    <dgm:cxn modelId="{6BD37C51-30C7-4B87-8C40-C8A9D1D5434F}" srcId="{FEA06934-FCBB-45C7-9E6F-72A91A492951}" destId="{4A590D7E-B182-47A1-A439-31C63CFE61D0}" srcOrd="0" destOrd="0" parTransId="{954709BE-A03B-480E-B11A-6789A814B5DD}" sibTransId="{1E8A2686-E47F-4C87-88FC-5383318A39EB}"/>
    <dgm:cxn modelId="{4D428452-C275-4F6A-AE38-C7DECB6811CE}" srcId="{4A590D7E-B182-47A1-A439-31C63CFE61D0}" destId="{1465352E-501F-4FA2-8557-3C7C1B6630C4}" srcOrd="1" destOrd="0" parTransId="{BCFE85CF-8E50-431C-8026-3B2A35B9D038}" sibTransId="{465A4ECF-F14E-4EAE-8AF8-B7816E252B4E}"/>
    <dgm:cxn modelId="{B205D876-38B7-4A38-AA3C-4CE88926A913}" type="presOf" srcId="{A47D069F-8C90-4DED-AC90-C3AC1E9BCC3D}" destId="{09799A27-F173-4711-9EA3-0C3B9B47EFC6}" srcOrd="0" destOrd="0" presId="urn:microsoft.com/office/officeart/2005/8/layout/hierarchy4"/>
    <dgm:cxn modelId="{23FAC780-3FA6-4430-A740-4E98BA307FC4}" type="presOf" srcId="{FEA06934-FCBB-45C7-9E6F-72A91A492951}" destId="{0604CDA9-E79C-4E67-9EB9-BE74C2AB2DFA}" srcOrd="0" destOrd="0" presId="urn:microsoft.com/office/officeart/2005/8/layout/hierarchy4"/>
    <dgm:cxn modelId="{D360B683-DE6E-4F0C-A7C0-5D99944B2046}" type="presOf" srcId="{8644C33D-056A-4E41-A27B-777B7D317048}" destId="{038E2474-3F85-4D03-9996-C74942F6A017}" srcOrd="0" destOrd="0" presId="urn:microsoft.com/office/officeart/2005/8/layout/hierarchy4"/>
    <dgm:cxn modelId="{6CE26CB5-28C3-4E14-A315-50AFCB8A9121}" type="presOf" srcId="{63ABDF91-809C-4293-9DCC-9DBB0E79E1A5}" destId="{E2D7F732-42DB-4876-9B85-0703134A75C6}" srcOrd="0" destOrd="0" presId="urn:microsoft.com/office/officeart/2005/8/layout/hierarchy4"/>
    <dgm:cxn modelId="{6FD7A4D2-4223-4954-BA8F-80A709AB0F58}" srcId="{63ABDF91-809C-4293-9DCC-9DBB0E79E1A5}" destId="{A5ACCC87-9677-4F96-B602-DD45D08BE6BF}" srcOrd="1" destOrd="0" parTransId="{439CC128-ABBE-4D7E-9AEC-E05BAB728B08}" sibTransId="{63CF948B-6184-454A-A97A-ADA107E30FB9}"/>
    <dgm:cxn modelId="{3FFBA9E5-F4B7-4C33-9800-542F411B6516}" srcId="{1465352E-501F-4FA2-8557-3C7C1B6630C4}" destId="{E8ABF09B-BDA9-4CC1-8795-3DB0686828FF}" srcOrd="2" destOrd="0" parTransId="{14E5BA8C-0C9E-4835-A47A-2A48AC7A81D7}" sibTransId="{1FADC415-D6AE-4024-82F7-058EA25BFC00}"/>
    <dgm:cxn modelId="{F3684FBE-D2B0-499A-B835-3899F72DC5AF}" type="presParOf" srcId="{0604CDA9-E79C-4E67-9EB9-BE74C2AB2DFA}" destId="{730040E9-7F93-44DF-877A-FB6E8015F169}" srcOrd="0" destOrd="0" presId="urn:microsoft.com/office/officeart/2005/8/layout/hierarchy4"/>
    <dgm:cxn modelId="{C5D32862-0B65-43C7-94EF-4036CE2A882C}" type="presParOf" srcId="{730040E9-7F93-44DF-877A-FB6E8015F169}" destId="{1D220B6E-3C6A-43AF-92A4-109E371C3D39}" srcOrd="0" destOrd="0" presId="urn:microsoft.com/office/officeart/2005/8/layout/hierarchy4"/>
    <dgm:cxn modelId="{3B73D1B3-ADE5-4F9D-B172-CDD3E8440C57}" type="presParOf" srcId="{730040E9-7F93-44DF-877A-FB6E8015F169}" destId="{6655B96A-E3BB-4508-AFBD-92BB7193B14C}" srcOrd="1" destOrd="0" presId="urn:microsoft.com/office/officeart/2005/8/layout/hierarchy4"/>
    <dgm:cxn modelId="{EF581373-A955-41E5-89E9-DAB967A00E02}" type="presParOf" srcId="{730040E9-7F93-44DF-877A-FB6E8015F169}" destId="{38222C15-8E0B-4647-B6DB-BEDCD1BD1B80}" srcOrd="2" destOrd="0" presId="urn:microsoft.com/office/officeart/2005/8/layout/hierarchy4"/>
    <dgm:cxn modelId="{B7425A58-A0CB-4070-BAF0-3F3EED4711BD}" type="presParOf" srcId="{38222C15-8E0B-4647-B6DB-BEDCD1BD1B80}" destId="{D6D9046D-C617-4F60-B623-CA5E8DC8D0B2}" srcOrd="0" destOrd="0" presId="urn:microsoft.com/office/officeart/2005/8/layout/hierarchy4"/>
    <dgm:cxn modelId="{25A18305-3E6D-40BE-A3B1-DDCE812A4361}" type="presParOf" srcId="{D6D9046D-C617-4F60-B623-CA5E8DC8D0B2}" destId="{E2D7F732-42DB-4876-9B85-0703134A75C6}" srcOrd="0" destOrd="0" presId="urn:microsoft.com/office/officeart/2005/8/layout/hierarchy4"/>
    <dgm:cxn modelId="{8A4024D9-F5EC-4CC7-A5FA-9FB99B06B0D3}" type="presParOf" srcId="{D6D9046D-C617-4F60-B623-CA5E8DC8D0B2}" destId="{515DDB72-73F8-4997-AF48-31F4752C34A1}" srcOrd="1" destOrd="0" presId="urn:microsoft.com/office/officeart/2005/8/layout/hierarchy4"/>
    <dgm:cxn modelId="{11228607-2776-4E28-AA80-5DD0BFBA8D77}" type="presParOf" srcId="{D6D9046D-C617-4F60-B623-CA5E8DC8D0B2}" destId="{550A5365-4A07-4412-92FD-B453729A0D80}" srcOrd="2" destOrd="0" presId="urn:microsoft.com/office/officeart/2005/8/layout/hierarchy4"/>
    <dgm:cxn modelId="{9F5E8114-61C1-4B33-AC35-8EEB1FF73F2D}" type="presParOf" srcId="{550A5365-4A07-4412-92FD-B453729A0D80}" destId="{1A459777-487D-4AF6-800A-09143150B548}" srcOrd="0" destOrd="0" presId="urn:microsoft.com/office/officeart/2005/8/layout/hierarchy4"/>
    <dgm:cxn modelId="{45453033-FFDE-4327-8859-1A674123AF6F}" type="presParOf" srcId="{1A459777-487D-4AF6-800A-09143150B548}" destId="{ABAE90AE-7C9D-4E9A-B7AD-196511A1F6C1}" srcOrd="0" destOrd="0" presId="urn:microsoft.com/office/officeart/2005/8/layout/hierarchy4"/>
    <dgm:cxn modelId="{02B8F48B-082C-4EC5-872C-FA7EB28AC3BF}" type="presParOf" srcId="{1A459777-487D-4AF6-800A-09143150B548}" destId="{5FAC3DF6-7CC9-4AA5-9D7F-90B707ACBA01}" srcOrd="1" destOrd="0" presId="urn:microsoft.com/office/officeart/2005/8/layout/hierarchy4"/>
    <dgm:cxn modelId="{69F33D78-0C06-4956-AA11-DA1259188324}" type="presParOf" srcId="{550A5365-4A07-4412-92FD-B453729A0D80}" destId="{3A292871-5191-4DBB-8F9C-0129A6475C73}" srcOrd="1" destOrd="0" presId="urn:microsoft.com/office/officeart/2005/8/layout/hierarchy4"/>
    <dgm:cxn modelId="{297A7362-E8D1-439D-B26B-F7B62214CF27}" type="presParOf" srcId="{550A5365-4A07-4412-92FD-B453729A0D80}" destId="{9EEAA313-979F-40EF-B1CE-435449EBCBAB}" srcOrd="2" destOrd="0" presId="urn:microsoft.com/office/officeart/2005/8/layout/hierarchy4"/>
    <dgm:cxn modelId="{49BC536C-89D9-4A51-A50D-AD90432BAA82}" type="presParOf" srcId="{9EEAA313-979F-40EF-B1CE-435449EBCBAB}" destId="{F623F423-570E-48FC-8668-45EF5CDE485D}" srcOrd="0" destOrd="0" presId="urn:microsoft.com/office/officeart/2005/8/layout/hierarchy4"/>
    <dgm:cxn modelId="{EC331CD9-4ED4-4A3D-882E-54D2F6F2921B}" type="presParOf" srcId="{9EEAA313-979F-40EF-B1CE-435449EBCBAB}" destId="{285D4598-D184-40CD-A6A3-1C17CBA55B0D}" srcOrd="1" destOrd="0" presId="urn:microsoft.com/office/officeart/2005/8/layout/hierarchy4"/>
    <dgm:cxn modelId="{91ED4447-063E-4EF1-B5B9-D66B4C0C367F}" type="presParOf" srcId="{38222C15-8E0B-4647-B6DB-BEDCD1BD1B80}" destId="{FF3549E9-21D3-41CB-9EA3-DA1D4912ABA9}" srcOrd="1" destOrd="0" presId="urn:microsoft.com/office/officeart/2005/8/layout/hierarchy4"/>
    <dgm:cxn modelId="{4BBE8249-337E-46B6-9D55-5E580832BE9F}" type="presParOf" srcId="{38222C15-8E0B-4647-B6DB-BEDCD1BD1B80}" destId="{E40DD91A-FB7F-4B47-8E37-AEAF9F3D4509}" srcOrd="2" destOrd="0" presId="urn:microsoft.com/office/officeart/2005/8/layout/hierarchy4"/>
    <dgm:cxn modelId="{22C17FE9-BDA5-467C-8CC5-A86A2E5B846E}" type="presParOf" srcId="{E40DD91A-FB7F-4B47-8E37-AEAF9F3D4509}" destId="{23D24622-BAD1-41EB-B801-77A8013E0C99}" srcOrd="0" destOrd="0" presId="urn:microsoft.com/office/officeart/2005/8/layout/hierarchy4"/>
    <dgm:cxn modelId="{AD86225B-DC0C-4D11-8C59-EA0E021C78E4}" type="presParOf" srcId="{E40DD91A-FB7F-4B47-8E37-AEAF9F3D4509}" destId="{EFA592F3-ECCD-499F-A8F0-875FF0BF7845}" srcOrd="1" destOrd="0" presId="urn:microsoft.com/office/officeart/2005/8/layout/hierarchy4"/>
    <dgm:cxn modelId="{D151494C-E6E9-4946-98D3-6B7E7D3893EB}" type="presParOf" srcId="{E40DD91A-FB7F-4B47-8E37-AEAF9F3D4509}" destId="{FB6E5EBD-77F8-4951-BED4-A652FB07877D}" srcOrd="2" destOrd="0" presId="urn:microsoft.com/office/officeart/2005/8/layout/hierarchy4"/>
    <dgm:cxn modelId="{F571070A-010D-45BD-9E6D-8D96FC767FA2}" type="presParOf" srcId="{FB6E5EBD-77F8-4951-BED4-A652FB07877D}" destId="{4439ED97-395B-4745-92BB-D5FD834C0C6F}" srcOrd="0" destOrd="0" presId="urn:microsoft.com/office/officeart/2005/8/layout/hierarchy4"/>
    <dgm:cxn modelId="{89DCA4F8-3D1E-488B-8D08-98216BCF3CCC}" type="presParOf" srcId="{4439ED97-395B-4745-92BB-D5FD834C0C6F}" destId="{13BBCD3E-F4D3-4025-B58E-4AE5AF222F64}" srcOrd="0" destOrd="0" presId="urn:microsoft.com/office/officeart/2005/8/layout/hierarchy4"/>
    <dgm:cxn modelId="{2BD1BCEE-C3C5-4D59-95A1-979CB0C92BFA}" type="presParOf" srcId="{4439ED97-395B-4745-92BB-D5FD834C0C6F}" destId="{5FA67DE6-C975-4CAF-B49C-1ACC2B53D7D6}" srcOrd="1" destOrd="0" presId="urn:microsoft.com/office/officeart/2005/8/layout/hierarchy4"/>
    <dgm:cxn modelId="{7260F093-8EAB-4F1D-B6AA-443B3E50ECFC}" type="presParOf" srcId="{FB6E5EBD-77F8-4951-BED4-A652FB07877D}" destId="{DE844C6D-CB20-472C-A86F-074900828CF6}" srcOrd="1" destOrd="0" presId="urn:microsoft.com/office/officeart/2005/8/layout/hierarchy4"/>
    <dgm:cxn modelId="{EA62011E-140C-41AD-A28A-A667B2A23662}" type="presParOf" srcId="{FB6E5EBD-77F8-4951-BED4-A652FB07877D}" destId="{7C863B65-08EF-4429-9126-3D4946E2EA48}" srcOrd="2" destOrd="0" presId="urn:microsoft.com/office/officeart/2005/8/layout/hierarchy4"/>
    <dgm:cxn modelId="{B7FD103A-4880-4829-98FE-BDB5CAB8CF48}" type="presParOf" srcId="{7C863B65-08EF-4429-9126-3D4946E2EA48}" destId="{038E2474-3F85-4D03-9996-C74942F6A017}" srcOrd="0" destOrd="0" presId="urn:microsoft.com/office/officeart/2005/8/layout/hierarchy4"/>
    <dgm:cxn modelId="{FB4771BE-891A-450A-9239-45FFDEEAF43A}" type="presParOf" srcId="{7C863B65-08EF-4429-9126-3D4946E2EA48}" destId="{F5453DDF-3887-46BA-9757-4732B8263DBB}" srcOrd="1" destOrd="0" presId="urn:microsoft.com/office/officeart/2005/8/layout/hierarchy4"/>
    <dgm:cxn modelId="{1AB2FAAF-0351-438F-BE10-1EEFAE286241}" type="presParOf" srcId="{FB6E5EBD-77F8-4951-BED4-A652FB07877D}" destId="{6DC2CD26-8882-48F4-8402-22F0F2D6E948}" srcOrd="3" destOrd="0" presId="urn:microsoft.com/office/officeart/2005/8/layout/hierarchy4"/>
    <dgm:cxn modelId="{3D38EF66-CD30-44F4-A032-235F8D80647F}" type="presParOf" srcId="{FB6E5EBD-77F8-4951-BED4-A652FB07877D}" destId="{49495113-0B9E-4214-BF5A-C1175D066408}" srcOrd="4" destOrd="0" presId="urn:microsoft.com/office/officeart/2005/8/layout/hierarchy4"/>
    <dgm:cxn modelId="{2921D47F-AF39-4B3E-BCE4-97BDB289ADB4}" type="presParOf" srcId="{49495113-0B9E-4214-BF5A-C1175D066408}" destId="{3B2622C9-F58A-4E21-80D4-0A704987D6AE}" srcOrd="0" destOrd="0" presId="urn:microsoft.com/office/officeart/2005/8/layout/hierarchy4"/>
    <dgm:cxn modelId="{C6A4ACCC-A20C-444D-A912-DD686520E828}" type="presParOf" srcId="{49495113-0B9E-4214-BF5A-C1175D066408}" destId="{C02E3E2A-91F5-43A3-8708-13C5485363B1}" srcOrd="1" destOrd="0" presId="urn:microsoft.com/office/officeart/2005/8/layout/hierarchy4"/>
    <dgm:cxn modelId="{3AAB65EC-3457-42EB-B122-57085E36523B}" type="presParOf" srcId="{FB6E5EBD-77F8-4951-BED4-A652FB07877D}" destId="{088BE69C-0C57-4D2C-B701-73B7E315A14F}" srcOrd="5" destOrd="0" presId="urn:microsoft.com/office/officeart/2005/8/layout/hierarchy4"/>
    <dgm:cxn modelId="{C4ADA470-6ADD-47BB-B10A-B6E16F78C666}" type="presParOf" srcId="{FB6E5EBD-77F8-4951-BED4-A652FB07877D}" destId="{7CCC87D4-0915-4430-B732-E20DEEF3D961}" srcOrd="6" destOrd="0" presId="urn:microsoft.com/office/officeart/2005/8/layout/hierarchy4"/>
    <dgm:cxn modelId="{D6F98AB3-BC2F-4A25-B2EE-28083333AAE7}" type="presParOf" srcId="{7CCC87D4-0915-4430-B732-E20DEEF3D961}" destId="{0EE7F151-BD7F-492B-93FE-3F98007EF1E4}" srcOrd="0" destOrd="0" presId="urn:microsoft.com/office/officeart/2005/8/layout/hierarchy4"/>
    <dgm:cxn modelId="{340EF892-2A65-4955-89E4-CDE58AEB8FD8}" type="presParOf" srcId="{7CCC87D4-0915-4430-B732-E20DEEF3D961}" destId="{85071F84-BA94-478C-9B90-E8873402FE2D}" srcOrd="1" destOrd="0" presId="urn:microsoft.com/office/officeart/2005/8/layout/hierarchy4"/>
    <dgm:cxn modelId="{3D1E60C0-BAF7-45FA-9A95-428FD8A9EBE5}" type="presParOf" srcId="{FB6E5EBD-77F8-4951-BED4-A652FB07877D}" destId="{B51AB374-F7D7-4C2A-B81E-283B306593EF}" srcOrd="7" destOrd="0" presId="urn:microsoft.com/office/officeart/2005/8/layout/hierarchy4"/>
    <dgm:cxn modelId="{8B888ADB-F493-4D7E-888E-BE75A72A6B92}" type="presParOf" srcId="{FB6E5EBD-77F8-4951-BED4-A652FB07877D}" destId="{60798575-FAFB-4F1E-8CD2-6100CCB84E75}" srcOrd="8" destOrd="0" presId="urn:microsoft.com/office/officeart/2005/8/layout/hierarchy4"/>
    <dgm:cxn modelId="{DA3DDE88-0949-4962-BDFE-3984C69B636F}" type="presParOf" srcId="{60798575-FAFB-4F1E-8CD2-6100CCB84E75}" destId="{09799A27-F173-4711-9EA3-0C3B9B47EFC6}" srcOrd="0" destOrd="0" presId="urn:microsoft.com/office/officeart/2005/8/layout/hierarchy4"/>
    <dgm:cxn modelId="{72FF8993-248D-4691-A495-265B56F0B433}" type="presParOf" srcId="{60798575-FAFB-4F1E-8CD2-6100CCB84E75}" destId="{4DE71CDC-BAEC-467E-BBFB-8E539B66CCA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20B6E-3C6A-43AF-92A4-109E371C3D39}">
      <dsp:nvSpPr>
        <dsp:cNvPr id="0" name=""/>
        <dsp:cNvSpPr/>
      </dsp:nvSpPr>
      <dsp:spPr>
        <a:xfrm>
          <a:off x="1037" y="24434"/>
          <a:ext cx="9041716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900" kern="1200" dirty="0"/>
            <a:t>Diseño de la Herramienta de Investigación: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900" kern="1200" dirty="0"/>
            <a:t>Definir Visión de la Empresa</a:t>
          </a:r>
        </a:p>
      </dsp:txBody>
      <dsp:txXfrm>
        <a:off x="54267" y="77664"/>
        <a:ext cx="8935256" cy="1710933"/>
      </dsp:txXfrm>
    </dsp:sp>
    <dsp:sp modelId="{E2D7F732-42DB-4876-9B85-0703134A75C6}">
      <dsp:nvSpPr>
        <dsp:cNvPr id="0" name=""/>
        <dsp:cNvSpPr/>
      </dsp:nvSpPr>
      <dsp:spPr>
        <a:xfrm>
          <a:off x="1037" y="1981071"/>
          <a:ext cx="2953164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900" kern="1200" dirty="0"/>
            <a:t>Valores Esenciales</a:t>
          </a:r>
        </a:p>
      </dsp:txBody>
      <dsp:txXfrm>
        <a:off x="54267" y="2034301"/>
        <a:ext cx="2846704" cy="1710933"/>
      </dsp:txXfrm>
    </dsp:sp>
    <dsp:sp modelId="{ABAE90AE-7C9D-4E9A-B7AD-196511A1F6C1}">
      <dsp:nvSpPr>
        <dsp:cNvPr id="0" name=""/>
        <dsp:cNvSpPr/>
      </dsp:nvSpPr>
      <dsp:spPr>
        <a:xfrm>
          <a:off x="1037" y="3957720"/>
          <a:ext cx="1446211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/>
            <a:t>Compromiso</a:t>
          </a:r>
        </a:p>
      </dsp:txBody>
      <dsp:txXfrm>
        <a:off x="43395" y="4000078"/>
        <a:ext cx="1361495" cy="1732677"/>
      </dsp:txXfrm>
    </dsp:sp>
    <dsp:sp modelId="{F623F423-570E-48FC-8668-45EF5CDE485D}">
      <dsp:nvSpPr>
        <dsp:cNvPr id="0" name=""/>
        <dsp:cNvSpPr/>
      </dsp:nvSpPr>
      <dsp:spPr>
        <a:xfrm>
          <a:off x="1507990" y="3957720"/>
          <a:ext cx="1446211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/>
            <a:t>Recompensas-Reconocimiento</a:t>
          </a:r>
        </a:p>
      </dsp:txBody>
      <dsp:txXfrm>
        <a:off x="1550348" y="4000078"/>
        <a:ext cx="1361495" cy="1732677"/>
      </dsp:txXfrm>
    </dsp:sp>
    <dsp:sp modelId="{23D24622-BAD1-41EB-B801-77A8013E0C99}">
      <dsp:nvSpPr>
        <dsp:cNvPr id="0" name=""/>
        <dsp:cNvSpPr/>
      </dsp:nvSpPr>
      <dsp:spPr>
        <a:xfrm>
          <a:off x="3075684" y="1981071"/>
          <a:ext cx="5967070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900" kern="1200" dirty="0"/>
            <a:t>Cultura y Organización</a:t>
          </a:r>
        </a:p>
      </dsp:txBody>
      <dsp:txXfrm>
        <a:off x="3128914" y="2034301"/>
        <a:ext cx="5860610" cy="1710933"/>
      </dsp:txXfrm>
    </dsp:sp>
    <dsp:sp modelId="{13BBCD3E-F4D3-4025-B58E-4AE5AF222F64}">
      <dsp:nvSpPr>
        <dsp:cNvPr id="0" name=""/>
        <dsp:cNvSpPr/>
      </dsp:nvSpPr>
      <dsp:spPr>
        <a:xfrm>
          <a:off x="3075684" y="3957720"/>
          <a:ext cx="1446211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/>
            <a:t>Desarrollo</a:t>
          </a:r>
        </a:p>
      </dsp:txBody>
      <dsp:txXfrm>
        <a:off x="3118042" y="4000078"/>
        <a:ext cx="1361495" cy="1732677"/>
      </dsp:txXfrm>
    </dsp:sp>
    <dsp:sp modelId="{038E2474-3F85-4D03-9996-C74942F6A017}">
      <dsp:nvSpPr>
        <dsp:cNvPr id="0" name=""/>
        <dsp:cNvSpPr/>
      </dsp:nvSpPr>
      <dsp:spPr>
        <a:xfrm>
          <a:off x="4582636" y="3957720"/>
          <a:ext cx="1446211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/>
            <a:t>Cooperación-Colaboración</a:t>
          </a:r>
        </a:p>
      </dsp:txBody>
      <dsp:txXfrm>
        <a:off x="4624994" y="4000078"/>
        <a:ext cx="1361495" cy="1732677"/>
      </dsp:txXfrm>
    </dsp:sp>
    <dsp:sp modelId="{3B2622C9-F58A-4E21-80D4-0A704987D6AE}">
      <dsp:nvSpPr>
        <dsp:cNvPr id="0" name=""/>
        <dsp:cNvSpPr/>
      </dsp:nvSpPr>
      <dsp:spPr>
        <a:xfrm>
          <a:off x="6136432" y="3957392"/>
          <a:ext cx="1446211" cy="1817393"/>
        </a:xfrm>
        <a:prstGeom prst="roundRect">
          <a:avLst>
            <a:gd name="adj" fmla="val 10000"/>
          </a:avLst>
        </a:prstGeom>
        <a:solidFill>
          <a:srgbClr val="FFC000">
            <a:alpha val="67843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/>
            <a:t>Liderazgo</a:t>
          </a:r>
        </a:p>
      </dsp:txBody>
      <dsp:txXfrm>
        <a:off x="6178790" y="3999750"/>
        <a:ext cx="1361495" cy="1732677"/>
      </dsp:txXfrm>
    </dsp:sp>
    <dsp:sp modelId="{0EE7F151-BD7F-492B-93FE-3F98007EF1E4}">
      <dsp:nvSpPr>
        <dsp:cNvPr id="0" name=""/>
        <dsp:cNvSpPr/>
      </dsp:nvSpPr>
      <dsp:spPr>
        <a:xfrm>
          <a:off x="7596542" y="3957720"/>
          <a:ext cx="1446211" cy="1817393"/>
        </a:xfrm>
        <a:prstGeom prst="roundRect">
          <a:avLst>
            <a:gd name="adj" fmla="val 10000"/>
          </a:avLst>
        </a:prstGeom>
        <a:solidFill>
          <a:srgbClr val="FFC000">
            <a:alpha val="67843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/>
            <a:t>Vivir la Organización</a:t>
          </a:r>
        </a:p>
      </dsp:txBody>
      <dsp:txXfrm>
        <a:off x="7638900" y="4000078"/>
        <a:ext cx="1361495" cy="1732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20B6E-3C6A-43AF-92A4-109E371C3D39}">
      <dsp:nvSpPr>
        <dsp:cNvPr id="0" name=""/>
        <dsp:cNvSpPr/>
      </dsp:nvSpPr>
      <dsp:spPr>
        <a:xfrm>
          <a:off x="4488" y="24434"/>
          <a:ext cx="9034814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kern="1200" dirty="0"/>
            <a:t>Empresa Ejemplo, Misión: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kern="1200" dirty="0"/>
            <a:t>Entregar al consumidor final una experiencia y calidad en los productos que sea mejor cada día, marcando presencia en todo punto de venta en el que el consumidor busque productos panificados de alta calidad. </a:t>
          </a:r>
        </a:p>
      </dsp:txBody>
      <dsp:txXfrm>
        <a:off x="57718" y="77664"/>
        <a:ext cx="8928354" cy="1710933"/>
      </dsp:txXfrm>
    </dsp:sp>
    <dsp:sp modelId="{E2D7F732-42DB-4876-9B85-0703134A75C6}">
      <dsp:nvSpPr>
        <dsp:cNvPr id="0" name=""/>
        <dsp:cNvSpPr/>
      </dsp:nvSpPr>
      <dsp:spPr>
        <a:xfrm>
          <a:off x="4488" y="1981071"/>
          <a:ext cx="2529351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 dirty="0"/>
            <a:t>Valores Esenciales: Calidad, Sustentabilidad Ambiental y Social, Liderazgo de Mercado, Aprendizaje</a:t>
          </a:r>
        </a:p>
      </dsp:txBody>
      <dsp:txXfrm>
        <a:off x="57718" y="2034301"/>
        <a:ext cx="2422891" cy="1710933"/>
      </dsp:txXfrm>
    </dsp:sp>
    <dsp:sp modelId="{ABAE90AE-7C9D-4E9A-B7AD-196511A1F6C1}">
      <dsp:nvSpPr>
        <dsp:cNvPr id="0" name=""/>
        <dsp:cNvSpPr/>
      </dsp:nvSpPr>
      <dsp:spPr>
        <a:xfrm>
          <a:off x="4488" y="3957720"/>
          <a:ext cx="1238663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dirty="0"/>
            <a:t>Compromiso</a:t>
          </a:r>
        </a:p>
      </dsp:txBody>
      <dsp:txXfrm>
        <a:off x="40767" y="3993999"/>
        <a:ext cx="1166105" cy="1744835"/>
      </dsp:txXfrm>
    </dsp:sp>
    <dsp:sp modelId="{F623F423-570E-48FC-8668-45EF5CDE485D}">
      <dsp:nvSpPr>
        <dsp:cNvPr id="0" name=""/>
        <dsp:cNvSpPr/>
      </dsp:nvSpPr>
      <dsp:spPr>
        <a:xfrm>
          <a:off x="1295176" y="3957720"/>
          <a:ext cx="1238663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dirty="0"/>
            <a:t>Recompensas-Reconocimiento</a:t>
          </a:r>
        </a:p>
      </dsp:txBody>
      <dsp:txXfrm>
        <a:off x="1331455" y="3993999"/>
        <a:ext cx="1166105" cy="1744835"/>
      </dsp:txXfrm>
    </dsp:sp>
    <dsp:sp modelId="{23D24622-BAD1-41EB-B801-77A8013E0C99}">
      <dsp:nvSpPr>
        <dsp:cNvPr id="0" name=""/>
        <dsp:cNvSpPr/>
      </dsp:nvSpPr>
      <dsp:spPr>
        <a:xfrm>
          <a:off x="2637888" y="1981071"/>
          <a:ext cx="6401415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 dirty="0"/>
            <a:t>Definición de la Cultura y la Organización: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 dirty="0"/>
            <a:t>Desarrollar un ambiente sustentable, con empleados que crezcan profesionalmente en la organización, siendo accesibles los líderes para las personas y valorando el conocimiento y los procedimientos que garantizan el máximo de calidad.</a:t>
          </a:r>
        </a:p>
      </dsp:txBody>
      <dsp:txXfrm>
        <a:off x="2691118" y="2034301"/>
        <a:ext cx="6294955" cy="1710933"/>
      </dsp:txXfrm>
    </dsp:sp>
    <dsp:sp modelId="{13BBCD3E-F4D3-4025-B58E-4AE5AF222F64}">
      <dsp:nvSpPr>
        <dsp:cNvPr id="0" name=""/>
        <dsp:cNvSpPr/>
      </dsp:nvSpPr>
      <dsp:spPr>
        <a:xfrm>
          <a:off x="2637888" y="3957720"/>
          <a:ext cx="1238663" cy="181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dirty="0"/>
            <a:t>Aprendizaje</a:t>
          </a:r>
        </a:p>
      </dsp:txBody>
      <dsp:txXfrm>
        <a:off x="2674167" y="3993999"/>
        <a:ext cx="1166105" cy="1744835"/>
      </dsp:txXfrm>
    </dsp:sp>
    <dsp:sp modelId="{038E2474-3F85-4D03-9996-C74942F6A017}">
      <dsp:nvSpPr>
        <dsp:cNvPr id="0" name=""/>
        <dsp:cNvSpPr/>
      </dsp:nvSpPr>
      <dsp:spPr>
        <a:xfrm>
          <a:off x="3928575" y="3957720"/>
          <a:ext cx="1238663" cy="181739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dirty="0"/>
            <a:t>Cooperación-Colaboración</a:t>
          </a:r>
        </a:p>
      </dsp:txBody>
      <dsp:txXfrm>
        <a:off x="3964854" y="3993999"/>
        <a:ext cx="1166105" cy="1744835"/>
      </dsp:txXfrm>
    </dsp:sp>
    <dsp:sp modelId="{3B2622C9-F58A-4E21-80D4-0A704987D6AE}">
      <dsp:nvSpPr>
        <dsp:cNvPr id="0" name=""/>
        <dsp:cNvSpPr/>
      </dsp:nvSpPr>
      <dsp:spPr>
        <a:xfrm>
          <a:off x="5247914" y="3957392"/>
          <a:ext cx="1238663" cy="1817393"/>
        </a:xfrm>
        <a:prstGeom prst="roundRect">
          <a:avLst>
            <a:gd name="adj" fmla="val 10000"/>
          </a:avLst>
        </a:prstGeom>
        <a:solidFill>
          <a:srgbClr val="FFC000">
            <a:alpha val="52941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dirty="0"/>
            <a:t>Liderazgo</a:t>
          </a:r>
        </a:p>
      </dsp:txBody>
      <dsp:txXfrm>
        <a:off x="5284193" y="3993671"/>
        <a:ext cx="1166105" cy="1744835"/>
      </dsp:txXfrm>
    </dsp:sp>
    <dsp:sp modelId="{0EE7F151-BD7F-492B-93FE-3F98007EF1E4}">
      <dsp:nvSpPr>
        <dsp:cNvPr id="0" name=""/>
        <dsp:cNvSpPr/>
      </dsp:nvSpPr>
      <dsp:spPr>
        <a:xfrm>
          <a:off x="6509951" y="3957720"/>
          <a:ext cx="1238663" cy="1817393"/>
        </a:xfrm>
        <a:prstGeom prst="roundRect">
          <a:avLst>
            <a:gd name="adj" fmla="val 10000"/>
          </a:avLst>
        </a:prstGeom>
        <a:solidFill>
          <a:srgbClr val="FFC000">
            <a:alpha val="52941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dirty="0"/>
            <a:t>Vivir la Organización</a:t>
          </a:r>
        </a:p>
      </dsp:txBody>
      <dsp:txXfrm>
        <a:off x="6546230" y="3993999"/>
        <a:ext cx="1166105" cy="1744835"/>
      </dsp:txXfrm>
    </dsp:sp>
    <dsp:sp modelId="{09799A27-F173-4711-9EA3-0C3B9B47EFC6}">
      <dsp:nvSpPr>
        <dsp:cNvPr id="0" name=""/>
        <dsp:cNvSpPr/>
      </dsp:nvSpPr>
      <dsp:spPr>
        <a:xfrm>
          <a:off x="7800639" y="3957720"/>
          <a:ext cx="1238663" cy="1817393"/>
        </a:xfrm>
        <a:prstGeom prst="roundRect">
          <a:avLst>
            <a:gd name="adj" fmla="val 10000"/>
          </a:avLst>
        </a:prstGeom>
        <a:solidFill>
          <a:srgbClr val="FFC000">
            <a:alpha val="52941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dirty="0"/>
            <a:t>Sustentabilidad Social y Ambiental</a:t>
          </a:r>
        </a:p>
      </dsp:txBody>
      <dsp:txXfrm>
        <a:off x="7836918" y="3993999"/>
        <a:ext cx="1166105" cy="1744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61690C-4C47-4C78-B862-66354E985A5A}" type="datetime1">
              <a:rPr lang="es-ES" smtClean="0"/>
              <a:t>21/04/2022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47B61-BF17-45FD-9803-9BB2EB150729}" type="datetime1">
              <a:rPr lang="es-ES" smtClean="0"/>
              <a:pPr/>
              <a:t>21/04/2022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1377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7151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4499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1437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8671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4090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788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 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 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6239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383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365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641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4822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260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B9459-25CE-40A2-B345-3C37E8C43C15}" type="datetime1">
              <a:rPr lang="es-ES" noProof="0" smtClean="0"/>
              <a:t>21/04/2022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CB996-CD22-4BBC-9BD8-D422A4A670AF}" type="datetime1">
              <a:rPr lang="es-ES" noProof="0" smtClean="0"/>
              <a:t>21/04/2022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769469-E73C-4D84-894B-33B71544AD78}" type="datetime1">
              <a:rPr lang="es-ES" noProof="0" smtClean="0"/>
              <a:t>21/04/2022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6A0A6F-BECE-41EA-BF07-798F4132C9EF}" type="datetime1">
              <a:rPr lang="es-ES" noProof="0" smtClean="0"/>
              <a:t>21/04/2022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A4E8EF-BBD5-4328-B9AD-651CDE96AA78}" type="datetime1">
              <a:rPr lang="es-ES" noProof="0" smtClean="0"/>
              <a:t>21/04/2022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BCEF7A-A401-4FF2-808B-CF842632DA4F}" type="datetime1">
              <a:rPr lang="es-ES" noProof="0" smtClean="0"/>
              <a:t>21/04/2022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82FAF-75BA-4122-805A-A75045D55CE9}" type="datetime1">
              <a:rPr lang="es-ES" noProof="0" smtClean="0"/>
              <a:t>21/04/2022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72C4E0-D24B-4FEB-8047-4C0D0110F0CE}" type="datetime1">
              <a:rPr lang="es-ES" noProof="0" smtClean="0"/>
              <a:t>21/04/2022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CECD4F-F723-4DE4-AF10-E28D68B82B2D}" type="datetime1">
              <a:rPr lang="es-ES" noProof="0" smtClean="0"/>
              <a:t>21/04/2022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48780-B602-44CF-86FF-34AFCE04270A}" type="datetime1">
              <a:rPr lang="es-ES" noProof="0" smtClean="0"/>
              <a:t>21/04/2022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F502F7-479D-448B-8DD6-F7BE5FAA2482}" type="datetime1">
              <a:rPr lang="es-ES" noProof="0" smtClean="0"/>
              <a:t>21/04/2022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1B3EB86-27BA-4D1C-9385-C80361276849}" type="datetime1">
              <a:rPr lang="es-ES" noProof="0" smtClean="0"/>
              <a:t>21/04/2022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 descr="Esta imagen es una forma decorativa abstracta. ">
            <a:extLst>
              <a:ext uri="{FF2B5EF4-FFF2-40B4-BE49-F238E27FC236}">
                <a16:creationId xmlns:a16="http://schemas.microsoft.com/office/drawing/2014/main" id="{8E504344-8563-476C-9EF9-4200B272FDC1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Forma libre 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9" name="Forma libre 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0" name="Forma libre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sp>
        <p:nvSpPr>
          <p:cNvPr id="24" name="Cuadro de texto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626660" y="3512329"/>
            <a:ext cx="484570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ESTUDIOS DE CLIMA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733192" y="5358396"/>
            <a:ext cx="3536195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Presentación sobre Clima Organizacional. </a:t>
            </a:r>
          </a:p>
        </p:txBody>
      </p:sp>
      <p:grpSp>
        <p:nvGrpSpPr>
          <p:cNvPr id="56" name="Grupo 55" descr="Esta imagen es un icono de tres figuras humanas conectadas. ">
            <a:extLst>
              <a:ext uri="{FF2B5EF4-FFF2-40B4-BE49-F238E27FC236}">
                <a16:creationId xmlns:a16="http://schemas.microsoft.com/office/drawing/2014/main" id="{E56C5C06-BE0B-4D3E-8B77-1A2F0B930590}"/>
              </a:ext>
            </a:extLst>
          </p:cNvPr>
          <p:cNvGrpSpPr/>
          <p:nvPr/>
        </p:nvGrpSpPr>
        <p:grpSpPr>
          <a:xfrm>
            <a:off x="791651" y="2731292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57" name="Forma libre 35">
              <a:extLst>
                <a:ext uri="{FF2B5EF4-FFF2-40B4-BE49-F238E27FC236}">
                  <a16:creationId xmlns:a16="http://schemas.microsoft.com/office/drawing/2014/main" id="{D07CC084-C9D4-47CF-9EAD-4A7517F9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rgbClr val="002060"/>
                </a:solidFill>
              </a:endParaRPr>
            </a:p>
          </p:txBody>
        </p:sp>
        <p:sp>
          <p:nvSpPr>
            <p:cNvPr id="58" name="Forma libre 36">
              <a:extLst>
                <a:ext uri="{FF2B5EF4-FFF2-40B4-BE49-F238E27FC236}">
                  <a16:creationId xmlns:a16="http://schemas.microsoft.com/office/drawing/2014/main" id="{CCAAF87D-704F-4EAD-856F-6E1E38EF6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rgbClr val="002060"/>
                </a:solidFill>
              </a:endParaRPr>
            </a:p>
          </p:txBody>
        </p:sp>
        <p:sp>
          <p:nvSpPr>
            <p:cNvPr id="59" name="Forma libre 37">
              <a:extLst>
                <a:ext uri="{FF2B5EF4-FFF2-40B4-BE49-F238E27FC236}">
                  <a16:creationId xmlns:a16="http://schemas.microsoft.com/office/drawing/2014/main" id="{1CD5CE15-C404-4DA1-AC79-7FCD7E38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rgbClr val="002060"/>
                </a:solidFill>
              </a:endParaRPr>
            </a:p>
          </p:txBody>
        </p:sp>
        <p:sp>
          <p:nvSpPr>
            <p:cNvPr id="60" name="Forma libre 38">
              <a:extLst>
                <a:ext uri="{FF2B5EF4-FFF2-40B4-BE49-F238E27FC236}">
                  <a16:creationId xmlns:a16="http://schemas.microsoft.com/office/drawing/2014/main" id="{B3EDC5DA-BD5A-4D94-9EF8-995AD67F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rgbClr val="002060"/>
                </a:solidFill>
              </a:endParaRPr>
            </a:p>
          </p:txBody>
        </p:sp>
        <p:sp>
          <p:nvSpPr>
            <p:cNvPr id="74" name="Forma libre 39">
              <a:extLst>
                <a:ext uri="{FF2B5EF4-FFF2-40B4-BE49-F238E27FC236}">
                  <a16:creationId xmlns:a16="http://schemas.microsoft.com/office/drawing/2014/main" id="{F9DCB288-7675-41B6-9E88-9068BFDC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rgbClr val="002060"/>
                </a:solidFill>
              </a:endParaRPr>
            </a:p>
          </p:txBody>
        </p:sp>
        <p:sp>
          <p:nvSpPr>
            <p:cNvPr id="75" name="Forma libre 40">
              <a:extLst>
                <a:ext uri="{FF2B5EF4-FFF2-40B4-BE49-F238E27FC236}">
                  <a16:creationId xmlns:a16="http://schemas.microsoft.com/office/drawing/2014/main" id="{9ABAA1E3-5A43-4715-8E36-58674814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rgbClr val="002060"/>
                </a:solidFill>
              </a:endParaRPr>
            </a:p>
          </p:txBody>
        </p:sp>
        <p:sp>
          <p:nvSpPr>
            <p:cNvPr id="76" name="Forma libre 41">
              <a:extLst>
                <a:ext uri="{FF2B5EF4-FFF2-40B4-BE49-F238E27FC236}">
                  <a16:creationId xmlns:a16="http://schemas.microsoft.com/office/drawing/2014/main" id="{EA6EC370-AE96-4357-86E0-93B6C20D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rgbClr val="002060"/>
                </a:solidFill>
              </a:endParaRPr>
            </a:p>
          </p:txBody>
        </p:sp>
        <p:sp>
          <p:nvSpPr>
            <p:cNvPr id="77" name="Forma libre 42">
              <a:extLst>
                <a:ext uri="{FF2B5EF4-FFF2-40B4-BE49-F238E27FC236}">
                  <a16:creationId xmlns:a16="http://schemas.microsoft.com/office/drawing/2014/main" id="{5368DFC5-02C5-4946-A452-2652C5D14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rgbClr val="002060"/>
                </a:solidFill>
              </a:endParaRPr>
            </a:p>
          </p:txBody>
        </p:sp>
        <p:sp>
          <p:nvSpPr>
            <p:cNvPr id="78" name="Forma libre 43">
              <a:extLst>
                <a:ext uri="{FF2B5EF4-FFF2-40B4-BE49-F238E27FC236}">
                  <a16:creationId xmlns:a16="http://schemas.microsoft.com/office/drawing/2014/main" id="{8580222D-9DD6-41E9-912C-179A6E105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s-ES" dirty="0"/>
              <a:t>Diapositiva de recursos humanos 1</a:t>
            </a:r>
          </a:p>
        </p:txBody>
      </p:sp>
      <p:grpSp>
        <p:nvGrpSpPr>
          <p:cNvPr id="21" name="Grupo 20" descr="Esta imagen es un logotipo que dice &quot;24&quot;. ">
            <a:extLst>
              <a:ext uri="{FF2B5EF4-FFF2-40B4-BE49-F238E27FC236}">
                <a16:creationId xmlns:a16="http://schemas.microsoft.com/office/drawing/2014/main" id="{FBE0CB24-B318-4A75-829C-F2AFFC048326}"/>
              </a:ext>
            </a:extLst>
          </p:cNvPr>
          <p:cNvGrpSpPr/>
          <p:nvPr/>
        </p:nvGrpSpPr>
        <p:grpSpPr>
          <a:xfrm>
            <a:off x="695930" y="587345"/>
            <a:ext cx="530996" cy="530996"/>
            <a:chOff x="1116392" y="531685"/>
            <a:chExt cx="530996" cy="530996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D6FFCD8A-D531-4D2A-AABF-370BF35DF0FD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41B387A-E007-4189-8E98-2F8E5B7C9511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25" name="Forma libre 11">
                <a:hlinkClick r:id="rId3"/>
                <a:extLst>
                  <a:ext uri="{FF2B5EF4-FFF2-40B4-BE49-F238E27FC236}">
                    <a16:creationId xmlns:a16="http://schemas.microsoft.com/office/drawing/2014/main" id="{CA3FECAC-E569-460A-8F81-CECE58A61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6" name="Forma libre 12">
                <a:extLst>
                  <a:ext uri="{FF2B5EF4-FFF2-40B4-BE49-F238E27FC236}">
                    <a16:creationId xmlns:a16="http://schemas.microsoft.com/office/drawing/2014/main" id="{7CB7D654-7384-4C22-9BEF-3BF3A786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ángulo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4615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Cuadro de texto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984413" y="3438526"/>
            <a:ext cx="2813782" cy="978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es-E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VIVIR LA ORGANIZACIÓN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5358" y="-32541"/>
            <a:ext cx="3961053" cy="6857998"/>
          </a:xfrm>
          <a:prstGeom prst="parallelogram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Cuadro de texto 13">
            <a:extLst>
              <a:ext uri="{FF2B5EF4-FFF2-40B4-BE49-F238E27FC236}">
                <a16:creationId xmlns:a16="http://schemas.microsoft.com/office/drawing/2014/main" id="{A5704BA3-593E-4519-9139-4E1D86366677}"/>
              </a:ext>
            </a:extLst>
          </p:cNvPr>
          <p:cNvSpPr txBox="1"/>
          <p:nvPr/>
        </p:nvSpPr>
        <p:spPr>
          <a:xfrm>
            <a:off x="4453458" y="1227906"/>
            <a:ext cx="24279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DEFINICION:</a:t>
            </a:r>
          </a:p>
        </p:txBody>
      </p:sp>
      <p:grpSp>
        <p:nvGrpSpPr>
          <p:cNvPr id="99" name="Grupo 98">
            <a:extLst>
              <a:ext uri="{FF2B5EF4-FFF2-40B4-BE49-F238E27FC236}">
                <a16:creationId xmlns:a16="http://schemas.microsoft.com/office/drawing/2014/main" id="{6E4AB604-CF34-4776-BFF1-9AD3477F593C}"/>
              </a:ext>
            </a:extLst>
          </p:cNvPr>
          <p:cNvGrpSpPr/>
          <p:nvPr/>
        </p:nvGrpSpPr>
        <p:grpSpPr>
          <a:xfrm>
            <a:off x="4566270" y="2091494"/>
            <a:ext cx="3067397" cy="3693319"/>
            <a:chOff x="5063285" y="2128413"/>
            <a:chExt cx="3067396" cy="3693319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67E4A54-8A0F-43A0-AA7D-F508F05BB2EF}"/>
                </a:ext>
              </a:extLst>
            </p:cNvPr>
            <p:cNvSpPr/>
            <p:nvPr/>
          </p:nvSpPr>
          <p:spPr>
            <a:xfrm>
              <a:off x="5642387" y="2128413"/>
              <a:ext cx="2488294" cy="369331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Vivir la Organización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Vivir: transitar el día a día, orientado por perspectivas, planes y acciones que permitan proyectarse personalmente en el marco del trabajo que se realiza y de la organización en la que se participa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Marca: nombre, emblemas, símbolos y valores que reúnen sintéticamente la esencia de la organización</a:t>
              </a: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0B97B3C9-EBC6-4C92-9F0A-E28F4EF7A5EA}"/>
                </a:ext>
              </a:extLst>
            </p:cNvPr>
            <p:cNvGrpSpPr/>
            <p:nvPr/>
          </p:nvGrpSpPr>
          <p:grpSpPr>
            <a:xfrm>
              <a:off x="5063285" y="2201597"/>
              <a:ext cx="330200" cy="346075"/>
              <a:chOff x="2686050" y="2895601"/>
              <a:chExt cx="330200" cy="346075"/>
            </a:xfrm>
          </p:grpSpPr>
          <p:sp>
            <p:nvSpPr>
              <p:cNvPr id="52" name="Elipse 309">
                <a:extLst>
                  <a:ext uri="{FF2B5EF4-FFF2-40B4-BE49-F238E27FC236}">
                    <a16:creationId xmlns:a16="http://schemas.microsoft.com/office/drawing/2014/main" id="{00D7C237-71FC-445A-9F26-101C7B72A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3" name="Forma libre 310">
                <a:extLst>
                  <a:ext uri="{FF2B5EF4-FFF2-40B4-BE49-F238E27FC236}">
                    <a16:creationId xmlns:a16="http://schemas.microsoft.com/office/drawing/2014/main" id="{66875E49-12B2-4689-93D2-F6C3DFA5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4" name="Elipse 311">
                <a:extLst>
                  <a:ext uri="{FF2B5EF4-FFF2-40B4-BE49-F238E27FC236}">
                    <a16:creationId xmlns:a16="http://schemas.microsoft.com/office/drawing/2014/main" id="{79E812C8-6A14-42FA-B983-56B6F7303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5" name="Forma libre 312">
                <a:extLst>
                  <a:ext uri="{FF2B5EF4-FFF2-40B4-BE49-F238E27FC236}">
                    <a16:creationId xmlns:a16="http://schemas.microsoft.com/office/drawing/2014/main" id="{6EE140AE-95E2-42D6-8343-EED0E01B8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6" name="Elipse 313">
                <a:extLst>
                  <a:ext uri="{FF2B5EF4-FFF2-40B4-BE49-F238E27FC236}">
                    <a16:creationId xmlns:a16="http://schemas.microsoft.com/office/drawing/2014/main" id="{A91A4C56-03CB-4D67-8CD8-FC29B3A2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7" name="Forma libre 314">
                <a:extLst>
                  <a:ext uri="{FF2B5EF4-FFF2-40B4-BE49-F238E27FC236}">
                    <a16:creationId xmlns:a16="http://schemas.microsoft.com/office/drawing/2014/main" id="{4BF4DB61-E50C-4659-B315-21BF743FF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8" name="Elipse 315">
                <a:extLst>
                  <a:ext uri="{FF2B5EF4-FFF2-40B4-BE49-F238E27FC236}">
                    <a16:creationId xmlns:a16="http://schemas.microsoft.com/office/drawing/2014/main" id="{263D783B-3857-4E55-A551-6655D8DD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9" name="Forma libre 316">
                <a:extLst>
                  <a:ext uri="{FF2B5EF4-FFF2-40B4-BE49-F238E27FC236}">
                    <a16:creationId xmlns:a16="http://schemas.microsoft.com/office/drawing/2014/main" id="{E46D5622-D664-481B-8902-70C961FAF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0" name="Elipse 317">
                <a:extLst>
                  <a:ext uri="{FF2B5EF4-FFF2-40B4-BE49-F238E27FC236}">
                    <a16:creationId xmlns:a16="http://schemas.microsoft.com/office/drawing/2014/main" id="{5BDC2AA3-8653-47C6-9CF7-2579486BF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2" name="Forma libre 319">
                <a:extLst>
                  <a:ext uri="{FF2B5EF4-FFF2-40B4-BE49-F238E27FC236}">
                    <a16:creationId xmlns:a16="http://schemas.microsoft.com/office/drawing/2014/main" id="{6C51C0E5-2DAE-4DE1-BAE4-8E0D932D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3" name="Línea 320">
                <a:extLst>
                  <a:ext uri="{FF2B5EF4-FFF2-40B4-BE49-F238E27FC236}">
                    <a16:creationId xmlns:a16="http://schemas.microsoft.com/office/drawing/2014/main" id="{FED6DFE8-0963-48D1-9BAA-53772F0EA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136D759-25F2-4CF2-9BE6-769681C37E48}"/>
              </a:ext>
            </a:extLst>
          </p:cNvPr>
          <p:cNvGrpSpPr/>
          <p:nvPr/>
        </p:nvGrpSpPr>
        <p:grpSpPr>
          <a:xfrm>
            <a:off x="4558333" y="3152776"/>
            <a:ext cx="346075" cy="346075"/>
            <a:chOff x="3398838" y="2895601"/>
            <a:chExt cx="346075" cy="346075"/>
          </a:xfrm>
        </p:grpSpPr>
        <p:sp>
          <p:nvSpPr>
            <p:cNvPr id="16" name="Forma libre 49">
              <a:extLst>
                <a:ext uri="{FF2B5EF4-FFF2-40B4-BE49-F238E27FC236}">
                  <a16:creationId xmlns:a16="http://schemas.microsoft.com/office/drawing/2014/main" id="{56CCB68B-57D2-49CC-B61F-363F0FF3A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7" name="Forma libre 50">
              <a:extLst>
                <a:ext uri="{FF2B5EF4-FFF2-40B4-BE49-F238E27FC236}">
                  <a16:creationId xmlns:a16="http://schemas.microsoft.com/office/drawing/2014/main" id="{67F96EFD-DA55-4AD5-BA45-4313C3E98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" name="Elipse 51">
              <a:extLst>
                <a:ext uri="{FF2B5EF4-FFF2-40B4-BE49-F238E27FC236}">
                  <a16:creationId xmlns:a16="http://schemas.microsoft.com/office/drawing/2014/main" id="{F372C151-C001-4280-B771-9A239086C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1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9" name="Forma libre 52">
              <a:extLst>
                <a:ext uri="{FF2B5EF4-FFF2-40B4-BE49-F238E27FC236}">
                  <a16:creationId xmlns:a16="http://schemas.microsoft.com/office/drawing/2014/main" id="{D3FA7893-F8A0-4F72-ACCF-CF4CE6E4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1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0" name="Forma libre 53">
              <a:extLst>
                <a:ext uri="{FF2B5EF4-FFF2-40B4-BE49-F238E27FC236}">
                  <a16:creationId xmlns:a16="http://schemas.microsoft.com/office/drawing/2014/main" id="{C017CF38-81FD-491D-9BA4-35D01D4D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1" name="Forma libre 54">
              <a:extLst>
                <a:ext uri="{FF2B5EF4-FFF2-40B4-BE49-F238E27FC236}">
                  <a16:creationId xmlns:a16="http://schemas.microsoft.com/office/drawing/2014/main" id="{99433936-BA1A-40A3-959B-047AFFF78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2" name="Elipse 55">
              <a:extLst>
                <a:ext uri="{FF2B5EF4-FFF2-40B4-BE49-F238E27FC236}">
                  <a16:creationId xmlns:a16="http://schemas.microsoft.com/office/drawing/2014/main" id="{BDA2F5A8-B23C-499E-9267-3DC7A37FA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3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3" name="Forma libre 56">
              <a:extLst>
                <a:ext uri="{FF2B5EF4-FFF2-40B4-BE49-F238E27FC236}">
                  <a16:creationId xmlns:a16="http://schemas.microsoft.com/office/drawing/2014/main" id="{099EF59E-5EEF-46B5-962D-A5FD94EA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4" name="Forma libre 57">
              <a:extLst>
                <a:ext uri="{FF2B5EF4-FFF2-40B4-BE49-F238E27FC236}">
                  <a16:creationId xmlns:a16="http://schemas.microsoft.com/office/drawing/2014/main" id="{FCE54361-37E3-4F52-B33F-6FAA345B4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3181351"/>
              <a:ext cx="82550" cy="60325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5" name="Forma libre 58">
              <a:extLst>
                <a:ext uri="{FF2B5EF4-FFF2-40B4-BE49-F238E27FC236}">
                  <a16:creationId xmlns:a16="http://schemas.microsoft.com/office/drawing/2014/main" id="{78645E47-D178-4E95-8459-77D1D8FF6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3181351"/>
              <a:ext cx="82550" cy="60325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6" name="Elipse 59">
              <a:extLst>
                <a:ext uri="{FF2B5EF4-FFF2-40B4-BE49-F238E27FC236}">
                  <a16:creationId xmlns:a16="http://schemas.microsoft.com/office/drawing/2014/main" id="{7854B272-51DE-4F9C-A5CA-3532EA08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3090864"/>
              <a:ext cx="88900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7" name="Forma libre 60">
              <a:extLst>
                <a:ext uri="{FF2B5EF4-FFF2-40B4-BE49-F238E27FC236}">
                  <a16:creationId xmlns:a16="http://schemas.microsoft.com/office/drawing/2014/main" id="{814DA909-0D02-4070-A399-CC0263BE5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6" y="3124201"/>
              <a:ext cx="88900" cy="15875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8" name="Línea 61">
              <a:extLst>
                <a:ext uri="{FF2B5EF4-FFF2-40B4-BE49-F238E27FC236}">
                  <a16:creationId xmlns:a16="http://schemas.microsoft.com/office/drawing/2014/main" id="{5899F489-EDA7-4EC2-826F-95D6DBC76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2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9" name="Línea 62">
              <a:extLst>
                <a:ext uri="{FF2B5EF4-FFF2-40B4-BE49-F238E27FC236}">
                  <a16:creationId xmlns:a16="http://schemas.microsoft.com/office/drawing/2014/main" id="{83CCE497-C8F7-4970-AE29-490A81B26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44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974775F-B291-4B53-B461-88835C383ED5}"/>
              </a:ext>
            </a:extLst>
          </p:cNvPr>
          <p:cNvGrpSpPr/>
          <p:nvPr/>
        </p:nvGrpSpPr>
        <p:grpSpPr>
          <a:xfrm>
            <a:off x="4566270" y="4155956"/>
            <a:ext cx="330200" cy="315913"/>
            <a:chOff x="4127500" y="2909888"/>
            <a:chExt cx="330200" cy="315913"/>
          </a:xfrm>
        </p:grpSpPr>
        <p:sp>
          <p:nvSpPr>
            <p:cNvPr id="42" name="Elipse 268">
              <a:extLst>
                <a:ext uri="{FF2B5EF4-FFF2-40B4-BE49-F238E27FC236}">
                  <a16:creationId xmlns:a16="http://schemas.microsoft.com/office/drawing/2014/main" id="{FE9D5F51-D5BF-438E-8442-591451564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3" name="Forma libre 269">
              <a:extLst>
                <a:ext uri="{FF2B5EF4-FFF2-40B4-BE49-F238E27FC236}">
                  <a16:creationId xmlns:a16="http://schemas.microsoft.com/office/drawing/2014/main" id="{4514A40D-D6F0-4AD6-9605-37581D31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4" name="Elipse 270">
              <a:extLst>
                <a:ext uri="{FF2B5EF4-FFF2-40B4-BE49-F238E27FC236}">
                  <a16:creationId xmlns:a16="http://schemas.microsoft.com/office/drawing/2014/main" id="{B605F216-E7D2-42D4-8BCF-4B68365D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5" name="Forma libre 271">
              <a:extLst>
                <a:ext uri="{FF2B5EF4-FFF2-40B4-BE49-F238E27FC236}">
                  <a16:creationId xmlns:a16="http://schemas.microsoft.com/office/drawing/2014/main" id="{7221B60C-9DC7-49BE-9845-B55F6748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6" name="Elipse 272">
              <a:extLst>
                <a:ext uri="{FF2B5EF4-FFF2-40B4-BE49-F238E27FC236}">
                  <a16:creationId xmlns:a16="http://schemas.microsoft.com/office/drawing/2014/main" id="{F7CDF7AF-4200-420D-ACFE-5F2B36CC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7" name="Forma libre 273">
              <a:extLst>
                <a:ext uri="{FF2B5EF4-FFF2-40B4-BE49-F238E27FC236}">
                  <a16:creationId xmlns:a16="http://schemas.microsoft.com/office/drawing/2014/main" id="{1A3F4268-4FB7-4106-9CDA-E5DFAC4AB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8" name="Forma libre 274">
              <a:extLst>
                <a:ext uri="{FF2B5EF4-FFF2-40B4-BE49-F238E27FC236}">
                  <a16:creationId xmlns:a16="http://schemas.microsoft.com/office/drawing/2014/main" id="{090011F9-93DA-4E08-8197-0237F372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9" name="Forma libre 275">
              <a:extLst>
                <a:ext uri="{FF2B5EF4-FFF2-40B4-BE49-F238E27FC236}">
                  <a16:creationId xmlns:a16="http://schemas.microsoft.com/office/drawing/2014/main" id="{832AB0A3-F36E-4927-8E0D-E0C36586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0" name="Forma libre 276">
              <a:extLst>
                <a:ext uri="{FF2B5EF4-FFF2-40B4-BE49-F238E27FC236}">
                  <a16:creationId xmlns:a16="http://schemas.microsoft.com/office/drawing/2014/main" id="{69185BBE-8B01-4042-9127-5E91F9AA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FED15E3-F2A7-469C-B628-611921767E34}"/>
              </a:ext>
            </a:extLst>
          </p:cNvPr>
          <p:cNvGrpSpPr/>
          <p:nvPr/>
        </p:nvGrpSpPr>
        <p:grpSpPr>
          <a:xfrm>
            <a:off x="4559126" y="5128973"/>
            <a:ext cx="344488" cy="346075"/>
            <a:chOff x="4841875" y="2895601"/>
            <a:chExt cx="344488" cy="346075"/>
          </a:xfrm>
        </p:grpSpPr>
        <p:sp>
          <p:nvSpPr>
            <p:cNvPr id="31" name="Forma libre 258">
              <a:extLst>
                <a:ext uri="{FF2B5EF4-FFF2-40B4-BE49-F238E27FC236}">
                  <a16:creationId xmlns:a16="http://schemas.microsoft.com/office/drawing/2014/main" id="{66F1D3E8-8C01-4B14-8A55-CA0D3365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2895601"/>
              <a:ext cx="195263" cy="195263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5 h 52"/>
                <a:gd name="T6" fmla="*/ 25 w 52"/>
                <a:gd name="T7" fmla="*/ 0 h 52"/>
                <a:gd name="T8" fmla="*/ 26 w 52"/>
                <a:gd name="T9" fmla="*/ 0 h 52"/>
                <a:gd name="T10" fmla="*/ 52 w 52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0"/>
                    <a:pt x="40" y="52"/>
                    <a:pt x="26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1" y="1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2" name="Forma libre 259">
              <a:extLst>
                <a:ext uri="{FF2B5EF4-FFF2-40B4-BE49-F238E27FC236}">
                  <a16:creationId xmlns:a16="http://schemas.microsoft.com/office/drawing/2014/main" id="{C7E4337D-67E8-477B-8284-B0579D016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2895601"/>
              <a:ext cx="52388" cy="195263"/>
            </a:xfrm>
            <a:custGeom>
              <a:avLst/>
              <a:gdLst>
                <a:gd name="T0" fmla="*/ 14 w 14"/>
                <a:gd name="T1" fmla="*/ 0 h 52"/>
                <a:gd name="T2" fmla="*/ 14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0" y="15"/>
                    <a:pt x="0" y="34"/>
                    <a:pt x="14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3" name="Forma libre 260">
              <a:extLst>
                <a:ext uri="{FF2B5EF4-FFF2-40B4-BE49-F238E27FC236}">
                  <a16:creationId xmlns:a16="http://schemas.microsoft.com/office/drawing/2014/main" id="{C2AF1AB5-D96A-4C19-BE80-2C8A0736E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2895601"/>
              <a:ext cx="52388" cy="195263"/>
            </a:xfrm>
            <a:custGeom>
              <a:avLst/>
              <a:gdLst>
                <a:gd name="T0" fmla="*/ 0 w 14"/>
                <a:gd name="T1" fmla="*/ 0 h 52"/>
                <a:gd name="T2" fmla="*/ 0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cubicBezTo>
                    <a:pt x="14" y="15"/>
                    <a:pt x="14" y="34"/>
                    <a:pt x="0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4" name="Línea 261">
              <a:extLst>
                <a:ext uri="{FF2B5EF4-FFF2-40B4-BE49-F238E27FC236}">
                  <a16:creationId xmlns:a16="http://schemas.microsoft.com/office/drawing/2014/main" id="{FF7B7042-5F74-4182-89DF-79E95F074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3044826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5" name="Línea 262">
              <a:extLst>
                <a:ext uri="{FF2B5EF4-FFF2-40B4-BE49-F238E27FC236}">
                  <a16:creationId xmlns:a16="http://schemas.microsoft.com/office/drawing/2014/main" id="{6D40A249-C0DF-492C-98A0-5563396CE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2940051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6" name="Línea 263">
              <a:extLst>
                <a:ext uri="{FF2B5EF4-FFF2-40B4-BE49-F238E27FC236}">
                  <a16:creationId xmlns:a16="http://schemas.microsoft.com/office/drawing/2014/main" id="{0424966D-2E93-463D-925D-8EC1314AA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6488" y="2992438"/>
              <a:ext cx="195263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7" name="Elipse 264">
              <a:extLst>
                <a:ext uri="{FF2B5EF4-FFF2-40B4-BE49-F238E27FC236}">
                  <a16:creationId xmlns:a16="http://schemas.microsoft.com/office/drawing/2014/main" id="{A2027076-84C0-41AA-ABE6-E182664D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00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8" name="Elipse 265">
              <a:extLst>
                <a:ext uri="{FF2B5EF4-FFF2-40B4-BE49-F238E27FC236}">
                  <a16:creationId xmlns:a16="http://schemas.microsoft.com/office/drawing/2014/main" id="{34911030-E1C4-47C6-B878-AB950461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3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9" name="Elipse 266">
              <a:extLst>
                <a:ext uri="{FF2B5EF4-FFF2-40B4-BE49-F238E27FC236}">
                  <a16:creationId xmlns:a16="http://schemas.microsoft.com/office/drawing/2014/main" id="{872A828C-C960-409B-BA85-F3FA58C5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0" name="Forma libre 267">
              <a:extLst>
                <a:ext uri="{FF2B5EF4-FFF2-40B4-BE49-F238E27FC236}">
                  <a16:creationId xmlns:a16="http://schemas.microsoft.com/office/drawing/2014/main" id="{111031BF-F147-4673-B7D2-BAB9FDE01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181351"/>
              <a:ext cx="344488" cy="60325"/>
            </a:xfrm>
            <a:custGeom>
              <a:avLst/>
              <a:gdLst>
                <a:gd name="T0" fmla="*/ 76 w 92"/>
                <a:gd name="T1" fmla="*/ 0 h 16"/>
                <a:gd name="T2" fmla="*/ 61 w 92"/>
                <a:gd name="T3" fmla="*/ 11 h 16"/>
                <a:gd name="T4" fmla="*/ 46 w 92"/>
                <a:gd name="T5" fmla="*/ 0 h 16"/>
                <a:gd name="T6" fmla="*/ 31 w 92"/>
                <a:gd name="T7" fmla="*/ 11 h 16"/>
                <a:gd name="T8" fmla="*/ 16 w 92"/>
                <a:gd name="T9" fmla="*/ 0 h 16"/>
                <a:gd name="T10" fmla="*/ 0 w 92"/>
                <a:gd name="T11" fmla="*/ 16 h 16"/>
                <a:gd name="T12" fmla="*/ 92 w 92"/>
                <a:gd name="T13" fmla="*/ 16 h 16"/>
                <a:gd name="T14" fmla="*/ 76 w 9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">
                  <a:moveTo>
                    <a:pt x="76" y="0"/>
                  </a:moveTo>
                  <a:cubicBezTo>
                    <a:pt x="69" y="0"/>
                    <a:pt x="63" y="4"/>
                    <a:pt x="61" y="11"/>
                  </a:cubicBezTo>
                  <a:cubicBezTo>
                    <a:pt x="59" y="4"/>
                    <a:pt x="53" y="0"/>
                    <a:pt x="46" y="0"/>
                  </a:cubicBezTo>
                  <a:cubicBezTo>
                    <a:pt x="39" y="0"/>
                    <a:pt x="33" y="4"/>
                    <a:pt x="31" y="11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8"/>
                    <a:pt x="85" y="0"/>
                    <a:pt x="76" y="0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294AEDC0-6B1D-4A3D-860D-83756CC3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6733" y="1300476"/>
            <a:ext cx="3101305" cy="3414761"/>
            <a:chOff x="8462691" y="1300476"/>
            <a:chExt cx="3101305" cy="3414761"/>
          </a:xfrm>
        </p:grpSpPr>
        <p:sp>
          <p:nvSpPr>
            <p:cNvPr id="101" name="Cuadro de texto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62691" y="1300476"/>
              <a:ext cx="3047138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 siento parte de la Empresa ……… (nombre de la empresa) y los valores que esta representa. </a:t>
              </a:r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CDAD2E5F-3DBB-47BA-B90E-DDB45972B6AF}"/>
                </a:ext>
              </a:extLst>
            </p:cNvPr>
            <p:cNvSpPr/>
            <p:nvPr/>
          </p:nvSpPr>
          <p:spPr>
            <a:xfrm>
              <a:off x="8516858" y="2347214"/>
              <a:ext cx="2975669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El día a día en el trabajo es agradable, exigente y desafiante</a:t>
              </a:r>
            </a:p>
          </p:txBody>
        </p:sp>
        <p:sp>
          <p:nvSpPr>
            <p:cNvPr id="104" name="Cuadro de texto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516858" y="3118076"/>
              <a:ext cx="304713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 Marca ……… (marca de la empresa) me representa y me identifico con ella</a:t>
              </a:r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AD1F5E0B-9D11-43FF-9946-9B61EF9D6E88}"/>
                </a:ext>
              </a:extLst>
            </p:cNvPr>
            <p:cNvSpPr/>
            <p:nvPr/>
          </p:nvSpPr>
          <p:spPr>
            <a:xfrm>
              <a:off x="8483138" y="3976573"/>
              <a:ext cx="2975669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Luzco con orgullo los símbolos e identificadores de la Marca de la organización</a:t>
              </a:r>
            </a:p>
          </p:txBody>
        </p: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385043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752972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ítulo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3</a:t>
            </a:r>
          </a:p>
        </p:txBody>
      </p:sp>
      <p:sp>
        <p:nvSpPr>
          <p:cNvPr id="66" name="Cuadro de texto 103">
            <a:extLst>
              <a:ext uri="{FF2B5EF4-FFF2-40B4-BE49-F238E27FC236}">
                <a16:creationId xmlns:a16="http://schemas.microsoft.com/office/drawing/2014/main" id="{7547D3B3-6CA9-49F5-8C78-FDD7D66AEF4E}"/>
              </a:ext>
            </a:extLst>
          </p:cNvPr>
          <p:cNvSpPr txBox="1"/>
          <p:nvPr/>
        </p:nvSpPr>
        <p:spPr>
          <a:xfrm>
            <a:off x="8446733" y="4954904"/>
            <a:ext cx="304713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Nuestra Organización cumple cabalmente con los compromisos que implican sus valores en todas las áreas de influencia de los mismos.</a:t>
            </a:r>
          </a:p>
        </p:txBody>
      </p:sp>
      <p:sp>
        <p:nvSpPr>
          <p:cNvPr id="67" name="Cuadro de texto 1">
            <a:extLst>
              <a:ext uri="{FF2B5EF4-FFF2-40B4-BE49-F238E27FC236}">
                <a16:creationId xmlns:a16="http://schemas.microsoft.com/office/drawing/2014/main" id="{7A76D12E-EDA4-40B1-A891-BBAC7189B221}"/>
              </a:ext>
            </a:extLst>
          </p:cNvPr>
          <p:cNvSpPr txBox="1"/>
          <p:nvPr/>
        </p:nvSpPr>
        <p:spPr>
          <a:xfrm>
            <a:off x="689984" y="-32541"/>
            <a:ext cx="3868349" cy="1993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endParaRPr lang="es-ES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ts val="4000"/>
              </a:lnSpc>
            </a:pPr>
            <a:r>
              <a:rPr lang="es-E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Dimensiones de investigación de la encuesta</a:t>
            </a:r>
          </a:p>
        </p:txBody>
      </p:sp>
    </p:spTree>
    <p:extLst>
      <p:ext uri="{BB962C8B-B14F-4D97-AF65-F5344CB8AC3E}">
        <p14:creationId xmlns:p14="http://schemas.microsoft.com/office/powerpoint/2010/main" val="274676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ángulo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4615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Cuadro de texto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532435" y="3438526"/>
            <a:ext cx="3265760" cy="1491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es-E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SUSTENTABILIDAD SOCIAL Y AMBIENTAL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5358" y="-32541"/>
            <a:ext cx="3961053" cy="6857998"/>
          </a:xfrm>
          <a:prstGeom prst="parallelogram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Cuadro de texto 13">
            <a:extLst>
              <a:ext uri="{FF2B5EF4-FFF2-40B4-BE49-F238E27FC236}">
                <a16:creationId xmlns:a16="http://schemas.microsoft.com/office/drawing/2014/main" id="{A5704BA3-593E-4519-9139-4E1D86366677}"/>
              </a:ext>
            </a:extLst>
          </p:cNvPr>
          <p:cNvSpPr txBox="1"/>
          <p:nvPr/>
        </p:nvSpPr>
        <p:spPr>
          <a:xfrm>
            <a:off x="4453458" y="1227906"/>
            <a:ext cx="24279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DEFINICION:</a:t>
            </a:r>
          </a:p>
        </p:txBody>
      </p:sp>
      <p:grpSp>
        <p:nvGrpSpPr>
          <p:cNvPr id="99" name="Grupo 98">
            <a:extLst>
              <a:ext uri="{FF2B5EF4-FFF2-40B4-BE49-F238E27FC236}">
                <a16:creationId xmlns:a16="http://schemas.microsoft.com/office/drawing/2014/main" id="{6E4AB604-CF34-4776-BFF1-9AD3477F593C}"/>
              </a:ext>
            </a:extLst>
          </p:cNvPr>
          <p:cNvGrpSpPr/>
          <p:nvPr/>
        </p:nvGrpSpPr>
        <p:grpSpPr>
          <a:xfrm>
            <a:off x="4566270" y="2091494"/>
            <a:ext cx="3067397" cy="2708434"/>
            <a:chOff x="5063285" y="2128413"/>
            <a:chExt cx="3067396" cy="270843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67E4A54-8A0F-43A0-AA7D-F508F05BB2EF}"/>
                </a:ext>
              </a:extLst>
            </p:cNvPr>
            <p:cNvSpPr/>
            <p:nvPr/>
          </p:nvSpPr>
          <p:spPr>
            <a:xfrm>
              <a:off x="5642387" y="2128413"/>
              <a:ext cx="2488294" cy="270843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Sustentabilidad: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Procesos de producción y relacionamiento, a lo interno y lo externo de la organización, tanto productivos como sociales, que tienen como principal característica el no agotamiento de los recursos y la mejora del entorno en el que se vive.</a:t>
              </a: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0B97B3C9-EBC6-4C92-9F0A-E28F4EF7A5EA}"/>
                </a:ext>
              </a:extLst>
            </p:cNvPr>
            <p:cNvGrpSpPr/>
            <p:nvPr/>
          </p:nvGrpSpPr>
          <p:grpSpPr>
            <a:xfrm>
              <a:off x="5063285" y="2201597"/>
              <a:ext cx="330200" cy="346075"/>
              <a:chOff x="2686050" y="2895601"/>
              <a:chExt cx="330200" cy="346075"/>
            </a:xfrm>
          </p:grpSpPr>
          <p:sp>
            <p:nvSpPr>
              <p:cNvPr id="52" name="Elipse 309">
                <a:extLst>
                  <a:ext uri="{FF2B5EF4-FFF2-40B4-BE49-F238E27FC236}">
                    <a16:creationId xmlns:a16="http://schemas.microsoft.com/office/drawing/2014/main" id="{00D7C237-71FC-445A-9F26-101C7B72A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3" name="Forma libre 310">
                <a:extLst>
                  <a:ext uri="{FF2B5EF4-FFF2-40B4-BE49-F238E27FC236}">
                    <a16:creationId xmlns:a16="http://schemas.microsoft.com/office/drawing/2014/main" id="{66875E49-12B2-4689-93D2-F6C3DFA5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4" name="Elipse 311">
                <a:extLst>
                  <a:ext uri="{FF2B5EF4-FFF2-40B4-BE49-F238E27FC236}">
                    <a16:creationId xmlns:a16="http://schemas.microsoft.com/office/drawing/2014/main" id="{79E812C8-6A14-42FA-B983-56B6F7303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5" name="Forma libre 312">
                <a:extLst>
                  <a:ext uri="{FF2B5EF4-FFF2-40B4-BE49-F238E27FC236}">
                    <a16:creationId xmlns:a16="http://schemas.microsoft.com/office/drawing/2014/main" id="{6EE140AE-95E2-42D6-8343-EED0E01B8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6" name="Elipse 313">
                <a:extLst>
                  <a:ext uri="{FF2B5EF4-FFF2-40B4-BE49-F238E27FC236}">
                    <a16:creationId xmlns:a16="http://schemas.microsoft.com/office/drawing/2014/main" id="{A91A4C56-03CB-4D67-8CD8-FC29B3A2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7" name="Forma libre 314">
                <a:extLst>
                  <a:ext uri="{FF2B5EF4-FFF2-40B4-BE49-F238E27FC236}">
                    <a16:creationId xmlns:a16="http://schemas.microsoft.com/office/drawing/2014/main" id="{4BF4DB61-E50C-4659-B315-21BF743FF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8" name="Elipse 315">
                <a:extLst>
                  <a:ext uri="{FF2B5EF4-FFF2-40B4-BE49-F238E27FC236}">
                    <a16:creationId xmlns:a16="http://schemas.microsoft.com/office/drawing/2014/main" id="{263D783B-3857-4E55-A551-6655D8DD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9" name="Forma libre 316">
                <a:extLst>
                  <a:ext uri="{FF2B5EF4-FFF2-40B4-BE49-F238E27FC236}">
                    <a16:creationId xmlns:a16="http://schemas.microsoft.com/office/drawing/2014/main" id="{E46D5622-D664-481B-8902-70C961FAF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0" name="Elipse 317">
                <a:extLst>
                  <a:ext uri="{FF2B5EF4-FFF2-40B4-BE49-F238E27FC236}">
                    <a16:creationId xmlns:a16="http://schemas.microsoft.com/office/drawing/2014/main" id="{5BDC2AA3-8653-47C6-9CF7-2579486BF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2" name="Forma libre 319">
                <a:extLst>
                  <a:ext uri="{FF2B5EF4-FFF2-40B4-BE49-F238E27FC236}">
                    <a16:creationId xmlns:a16="http://schemas.microsoft.com/office/drawing/2014/main" id="{6C51C0E5-2DAE-4DE1-BAE4-8E0D932D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3" name="Línea 320">
                <a:extLst>
                  <a:ext uri="{FF2B5EF4-FFF2-40B4-BE49-F238E27FC236}">
                    <a16:creationId xmlns:a16="http://schemas.microsoft.com/office/drawing/2014/main" id="{FED6DFE8-0963-48D1-9BAA-53772F0EA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136D759-25F2-4CF2-9BE6-769681C37E48}"/>
              </a:ext>
            </a:extLst>
          </p:cNvPr>
          <p:cNvGrpSpPr/>
          <p:nvPr/>
        </p:nvGrpSpPr>
        <p:grpSpPr>
          <a:xfrm>
            <a:off x="4558333" y="3152776"/>
            <a:ext cx="346075" cy="346075"/>
            <a:chOff x="3398838" y="2895601"/>
            <a:chExt cx="346075" cy="346075"/>
          </a:xfrm>
        </p:grpSpPr>
        <p:sp>
          <p:nvSpPr>
            <p:cNvPr id="16" name="Forma libre 49">
              <a:extLst>
                <a:ext uri="{FF2B5EF4-FFF2-40B4-BE49-F238E27FC236}">
                  <a16:creationId xmlns:a16="http://schemas.microsoft.com/office/drawing/2014/main" id="{56CCB68B-57D2-49CC-B61F-363F0FF3A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7" name="Forma libre 50">
              <a:extLst>
                <a:ext uri="{FF2B5EF4-FFF2-40B4-BE49-F238E27FC236}">
                  <a16:creationId xmlns:a16="http://schemas.microsoft.com/office/drawing/2014/main" id="{67F96EFD-DA55-4AD5-BA45-4313C3E98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" name="Elipse 51">
              <a:extLst>
                <a:ext uri="{FF2B5EF4-FFF2-40B4-BE49-F238E27FC236}">
                  <a16:creationId xmlns:a16="http://schemas.microsoft.com/office/drawing/2014/main" id="{F372C151-C001-4280-B771-9A239086C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1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9" name="Forma libre 52">
              <a:extLst>
                <a:ext uri="{FF2B5EF4-FFF2-40B4-BE49-F238E27FC236}">
                  <a16:creationId xmlns:a16="http://schemas.microsoft.com/office/drawing/2014/main" id="{D3FA7893-F8A0-4F72-ACCF-CF4CE6E4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1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0" name="Forma libre 53">
              <a:extLst>
                <a:ext uri="{FF2B5EF4-FFF2-40B4-BE49-F238E27FC236}">
                  <a16:creationId xmlns:a16="http://schemas.microsoft.com/office/drawing/2014/main" id="{C017CF38-81FD-491D-9BA4-35D01D4D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1" name="Forma libre 54">
              <a:extLst>
                <a:ext uri="{FF2B5EF4-FFF2-40B4-BE49-F238E27FC236}">
                  <a16:creationId xmlns:a16="http://schemas.microsoft.com/office/drawing/2014/main" id="{99433936-BA1A-40A3-959B-047AFFF78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2" name="Elipse 55">
              <a:extLst>
                <a:ext uri="{FF2B5EF4-FFF2-40B4-BE49-F238E27FC236}">
                  <a16:creationId xmlns:a16="http://schemas.microsoft.com/office/drawing/2014/main" id="{BDA2F5A8-B23C-499E-9267-3DC7A37FA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3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3" name="Forma libre 56">
              <a:extLst>
                <a:ext uri="{FF2B5EF4-FFF2-40B4-BE49-F238E27FC236}">
                  <a16:creationId xmlns:a16="http://schemas.microsoft.com/office/drawing/2014/main" id="{099EF59E-5EEF-46B5-962D-A5FD94EA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4" name="Forma libre 57">
              <a:extLst>
                <a:ext uri="{FF2B5EF4-FFF2-40B4-BE49-F238E27FC236}">
                  <a16:creationId xmlns:a16="http://schemas.microsoft.com/office/drawing/2014/main" id="{FCE54361-37E3-4F52-B33F-6FAA345B4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3181351"/>
              <a:ext cx="82550" cy="60325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5" name="Forma libre 58">
              <a:extLst>
                <a:ext uri="{FF2B5EF4-FFF2-40B4-BE49-F238E27FC236}">
                  <a16:creationId xmlns:a16="http://schemas.microsoft.com/office/drawing/2014/main" id="{78645E47-D178-4E95-8459-77D1D8FF6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3181351"/>
              <a:ext cx="82550" cy="60325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6" name="Elipse 59">
              <a:extLst>
                <a:ext uri="{FF2B5EF4-FFF2-40B4-BE49-F238E27FC236}">
                  <a16:creationId xmlns:a16="http://schemas.microsoft.com/office/drawing/2014/main" id="{7854B272-51DE-4F9C-A5CA-3532EA08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3090864"/>
              <a:ext cx="88900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7" name="Forma libre 60">
              <a:extLst>
                <a:ext uri="{FF2B5EF4-FFF2-40B4-BE49-F238E27FC236}">
                  <a16:creationId xmlns:a16="http://schemas.microsoft.com/office/drawing/2014/main" id="{814DA909-0D02-4070-A399-CC0263BE5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6" y="3124201"/>
              <a:ext cx="88900" cy="15875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8" name="Línea 61">
              <a:extLst>
                <a:ext uri="{FF2B5EF4-FFF2-40B4-BE49-F238E27FC236}">
                  <a16:creationId xmlns:a16="http://schemas.microsoft.com/office/drawing/2014/main" id="{5899F489-EDA7-4EC2-826F-95D6DBC76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2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9" name="Línea 62">
              <a:extLst>
                <a:ext uri="{FF2B5EF4-FFF2-40B4-BE49-F238E27FC236}">
                  <a16:creationId xmlns:a16="http://schemas.microsoft.com/office/drawing/2014/main" id="{83CCE497-C8F7-4970-AE29-490A81B26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44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974775F-B291-4B53-B461-88835C383ED5}"/>
              </a:ext>
            </a:extLst>
          </p:cNvPr>
          <p:cNvGrpSpPr/>
          <p:nvPr/>
        </p:nvGrpSpPr>
        <p:grpSpPr>
          <a:xfrm>
            <a:off x="4566270" y="4155956"/>
            <a:ext cx="330200" cy="315913"/>
            <a:chOff x="4127500" y="2909888"/>
            <a:chExt cx="330200" cy="315913"/>
          </a:xfrm>
        </p:grpSpPr>
        <p:sp>
          <p:nvSpPr>
            <p:cNvPr id="42" name="Elipse 268">
              <a:extLst>
                <a:ext uri="{FF2B5EF4-FFF2-40B4-BE49-F238E27FC236}">
                  <a16:creationId xmlns:a16="http://schemas.microsoft.com/office/drawing/2014/main" id="{FE9D5F51-D5BF-438E-8442-591451564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3" name="Forma libre 269">
              <a:extLst>
                <a:ext uri="{FF2B5EF4-FFF2-40B4-BE49-F238E27FC236}">
                  <a16:creationId xmlns:a16="http://schemas.microsoft.com/office/drawing/2014/main" id="{4514A40D-D6F0-4AD6-9605-37581D31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4" name="Elipse 270">
              <a:extLst>
                <a:ext uri="{FF2B5EF4-FFF2-40B4-BE49-F238E27FC236}">
                  <a16:creationId xmlns:a16="http://schemas.microsoft.com/office/drawing/2014/main" id="{B605F216-E7D2-42D4-8BCF-4B68365D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5" name="Forma libre 271">
              <a:extLst>
                <a:ext uri="{FF2B5EF4-FFF2-40B4-BE49-F238E27FC236}">
                  <a16:creationId xmlns:a16="http://schemas.microsoft.com/office/drawing/2014/main" id="{7221B60C-9DC7-49BE-9845-B55F6748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6" name="Elipse 272">
              <a:extLst>
                <a:ext uri="{FF2B5EF4-FFF2-40B4-BE49-F238E27FC236}">
                  <a16:creationId xmlns:a16="http://schemas.microsoft.com/office/drawing/2014/main" id="{F7CDF7AF-4200-420D-ACFE-5F2B36CC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7" name="Forma libre 273">
              <a:extLst>
                <a:ext uri="{FF2B5EF4-FFF2-40B4-BE49-F238E27FC236}">
                  <a16:creationId xmlns:a16="http://schemas.microsoft.com/office/drawing/2014/main" id="{1A3F4268-4FB7-4106-9CDA-E5DFAC4AB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8" name="Forma libre 274">
              <a:extLst>
                <a:ext uri="{FF2B5EF4-FFF2-40B4-BE49-F238E27FC236}">
                  <a16:creationId xmlns:a16="http://schemas.microsoft.com/office/drawing/2014/main" id="{090011F9-93DA-4E08-8197-0237F372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9" name="Forma libre 275">
              <a:extLst>
                <a:ext uri="{FF2B5EF4-FFF2-40B4-BE49-F238E27FC236}">
                  <a16:creationId xmlns:a16="http://schemas.microsoft.com/office/drawing/2014/main" id="{832AB0A3-F36E-4927-8E0D-E0C36586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0" name="Forma libre 276">
              <a:extLst>
                <a:ext uri="{FF2B5EF4-FFF2-40B4-BE49-F238E27FC236}">
                  <a16:creationId xmlns:a16="http://schemas.microsoft.com/office/drawing/2014/main" id="{69185BBE-8B01-4042-9127-5E91F9AA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FED15E3-F2A7-469C-B628-611921767E34}"/>
              </a:ext>
            </a:extLst>
          </p:cNvPr>
          <p:cNvGrpSpPr/>
          <p:nvPr/>
        </p:nvGrpSpPr>
        <p:grpSpPr>
          <a:xfrm>
            <a:off x="4559126" y="5128973"/>
            <a:ext cx="344488" cy="346075"/>
            <a:chOff x="4841875" y="2895601"/>
            <a:chExt cx="344488" cy="346075"/>
          </a:xfrm>
        </p:grpSpPr>
        <p:sp>
          <p:nvSpPr>
            <p:cNvPr id="31" name="Forma libre 258">
              <a:extLst>
                <a:ext uri="{FF2B5EF4-FFF2-40B4-BE49-F238E27FC236}">
                  <a16:creationId xmlns:a16="http://schemas.microsoft.com/office/drawing/2014/main" id="{66F1D3E8-8C01-4B14-8A55-CA0D3365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2895601"/>
              <a:ext cx="195263" cy="195263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5 h 52"/>
                <a:gd name="T6" fmla="*/ 25 w 52"/>
                <a:gd name="T7" fmla="*/ 0 h 52"/>
                <a:gd name="T8" fmla="*/ 26 w 52"/>
                <a:gd name="T9" fmla="*/ 0 h 52"/>
                <a:gd name="T10" fmla="*/ 52 w 52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0"/>
                    <a:pt x="40" y="52"/>
                    <a:pt x="26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1" y="1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2" name="Forma libre 259">
              <a:extLst>
                <a:ext uri="{FF2B5EF4-FFF2-40B4-BE49-F238E27FC236}">
                  <a16:creationId xmlns:a16="http://schemas.microsoft.com/office/drawing/2014/main" id="{C7E4337D-67E8-477B-8284-B0579D016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2895601"/>
              <a:ext cx="52388" cy="195263"/>
            </a:xfrm>
            <a:custGeom>
              <a:avLst/>
              <a:gdLst>
                <a:gd name="T0" fmla="*/ 14 w 14"/>
                <a:gd name="T1" fmla="*/ 0 h 52"/>
                <a:gd name="T2" fmla="*/ 14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0" y="15"/>
                    <a:pt x="0" y="34"/>
                    <a:pt x="14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3" name="Forma libre 260">
              <a:extLst>
                <a:ext uri="{FF2B5EF4-FFF2-40B4-BE49-F238E27FC236}">
                  <a16:creationId xmlns:a16="http://schemas.microsoft.com/office/drawing/2014/main" id="{C2AF1AB5-D96A-4C19-BE80-2C8A0736E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2895601"/>
              <a:ext cx="52388" cy="195263"/>
            </a:xfrm>
            <a:custGeom>
              <a:avLst/>
              <a:gdLst>
                <a:gd name="T0" fmla="*/ 0 w 14"/>
                <a:gd name="T1" fmla="*/ 0 h 52"/>
                <a:gd name="T2" fmla="*/ 0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cubicBezTo>
                    <a:pt x="14" y="15"/>
                    <a:pt x="14" y="34"/>
                    <a:pt x="0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4" name="Línea 261">
              <a:extLst>
                <a:ext uri="{FF2B5EF4-FFF2-40B4-BE49-F238E27FC236}">
                  <a16:creationId xmlns:a16="http://schemas.microsoft.com/office/drawing/2014/main" id="{FF7B7042-5F74-4182-89DF-79E95F074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3044826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5" name="Línea 262">
              <a:extLst>
                <a:ext uri="{FF2B5EF4-FFF2-40B4-BE49-F238E27FC236}">
                  <a16:creationId xmlns:a16="http://schemas.microsoft.com/office/drawing/2014/main" id="{6D40A249-C0DF-492C-98A0-5563396CE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2940051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6" name="Línea 263">
              <a:extLst>
                <a:ext uri="{FF2B5EF4-FFF2-40B4-BE49-F238E27FC236}">
                  <a16:creationId xmlns:a16="http://schemas.microsoft.com/office/drawing/2014/main" id="{0424966D-2E93-463D-925D-8EC1314AA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6488" y="2992438"/>
              <a:ext cx="195263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7" name="Elipse 264">
              <a:extLst>
                <a:ext uri="{FF2B5EF4-FFF2-40B4-BE49-F238E27FC236}">
                  <a16:creationId xmlns:a16="http://schemas.microsoft.com/office/drawing/2014/main" id="{A2027076-84C0-41AA-ABE6-E182664D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00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8" name="Elipse 265">
              <a:extLst>
                <a:ext uri="{FF2B5EF4-FFF2-40B4-BE49-F238E27FC236}">
                  <a16:creationId xmlns:a16="http://schemas.microsoft.com/office/drawing/2014/main" id="{34911030-E1C4-47C6-B878-AB950461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3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9" name="Elipse 266">
              <a:extLst>
                <a:ext uri="{FF2B5EF4-FFF2-40B4-BE49-F238E27FC236}">
                  <a16:creationId xmlns:a16="http://schemas.microsoft.com/office/drawing/2014/main" id="{872A828C-C960-409B-BA85-F3FA58C5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0" name="Forma libre 267">
              <a:extLst>
                <a:ext uri="{FF2B5EF4-FFF2-40B4-BE49-F238E27FC236}">
                  <a16:creationId xmlns:a16="http://schemas.microsoft.com/office/drawing/2014/main" id="{111031BF-F147-4673-B7D2-BAB9FDE01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181351"/>
              <a:ext cx="344488" cy="60325"/>
            </a:xfrm>
            <a:custGeom>
              <a:avLst/>
              <a:gdLst>
                <a:gd name="T0" fmla="*/ 76 w 92"/>
                <a:gd name="T1" fmla="*/ 0 h 16"/>
                <a:gd name="T2" fmla="*/ 61 w 92"/>
                <a:gd name="T3" fmla="*/ 11 h 16"/>
                <a:gd name="T4" fmla="*/ 46 w 92"/>
                <a:gd name="T5" fmla="*/ 0 h 16"/>
                <a:gd name="T6" fmla="*/ 31 w 92"/>
                <a:gd name="T7" fmla="*/ 11 h 16"/>
                <a:gd name="T8" fmla="*/ 16 w 92"/>
                <a:gd name="T9" fmla="*/ 0 h 16"/>
                <a:gd name="T10" fmla="*/ 0 w 92"/>
                <a:gd name="T11" fmla="*/ 16 h 16"/>
                <a:gd name="T12" fmla="*/ 92 w 92"/>
                <a:gd name="T13" fmla="*/ 16 h 16"/>
                <a:gd name="T14" fmla="*/ 76 w 9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">
                  <a:moveTo>
                    <a:pt x="76" y="0"/>
                  </a:moveTo>
                  <a:cubicBezTo>
                    <a:pt x="69" y="0"/>
                    <a:pt x="63" y="4"/>
                    <a:pt x="61" y="11"/>
                  </a:cubicBezTo>
                  <a:cubicBezTo>
                    <a:pt x="59" y="4"/>
                    <a:pt x="53" y="0"/>
                    <a:pt x="46" y="0"/>
                  </a:cubicBezTo>
                  <a:cubicBezTo>
                    <a:pt x="39" y="0"/>
                    <a:pt x="33" y="4"/>
                    <a:pt x="31" y="11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8"/>
                    <a:pt x="85" y="0"/>
                    <a:pt x="76" y="0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294AEDC0-6B1D-4A3D-860D-83756CC3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6733" y="1300476"/>
            <a:ext cx="3101305" cy="3660982"/>
            <a:chOff x="8462691" y="1300476"/>
            <a:chExt cx="3101305" cy="3660982"/>
          </a:xfrm>
        </p:grpSpPr>
        <p:sp>
          <p:nvSpPr>
            <p:cNvPr id="101" name="Cuadro de texto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62691" y="1300476"/>
              <a:ext cx="304713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 empresa cuida sus procesos manteniendo la calidad y la sostenibilidad de los procesos</a:t>
              </a:r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CDAD2E5F-3DBB-47BA-B90E-DDB45972B6AF}"/>
                </a:ext>
              </a:extLst>
            </p:cNvPr>
            <p:cNvSpPr/>
            <p:nvPr/>
          </p:nvSpPr>
          <p:spPr>
            <a:xfrm>
              <a:off x="8516858" y="2347214"/>
              <a:ext cx="2975669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Me siento parte de la Comunidad que integra la Organización</a:t>
              </a:r>
            </a:p>
          </p:txBody>
        </p:sp>
        <p:sp>
          <p:nvSpPr>
            <p:cNvPr id="104" name="Cuadro de texto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516858" y="3118076"/>
              <a:ext cx="304713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 siento orgullosa/o de las acciones sociales que promueve la empresa</a:t>
              </a:r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AD1F5E0B-9D11-43FF-9946-9B61EF9D6E88}"/>
                </a:ext>
              </a:extLst>
            </p:cNvPr>
            <p:cNvSpPr/>
            <p:nvPr/>
          </p:nvSpPr>
          <p:spPr>
            <a:xfrm>
              <a:off x="8483138" y="3976573"/>
              <a:ext cx="2975669" cy="98488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La empresa cuida celosamente la renovación de los recursos naturales implicados en sus procesos de producción</a:t>
              </a:r>
            </a:p>
          </p:txBody>
        </p: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385043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752972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ítulo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3</a:t>
            </a:r>
          </a:p>
        </p:txBody>
      </p:sp>
      <p:sp>
        <p:nvSpPr>
          <p:cNvPr id="67" name="Cuadro de texto 1">
            <a:extLst>
              <a:ext uri="{FF2B5EF4-FFF2-40B4-BE49-F238E27FC236}">
                <a16:creationId xmlns:a16="http://schemas.microsoft.com/office/drawing/2014/main" id="{82C9C203-49BE-478E-9681-A01E11D1AE0E}"/>
              </a:ext>
            </a:extLst>
          </p:cNvPr>
          <p:cNvSpPr txBox="1"/>
          <p:nvPr/>
        </p:nvSpPr>
        <p:spPr>
          <a:xfrm>
            <a:off x="689984" y="-32541"/>
            <a:ext cx="3868349" cy="1993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endParaRPr lang="es-ES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ts val="4000"/>
              </a:lnSpc>
            </a:pPr>
            <a:r>
              <a:rPr lang="es-E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Dimensiones de investigación de la encuesta</a:t>
            </a:r>
          </a:p>
        </p:txBody>
      </p:sp>
    </p:spTree>
    <p:extLst>
      <p:ext uri="{BB962C8B-B14F-4D97-AF65-F5344CB8AC3E}">
        <p14:creationId xmlns:p14="http://schemas.microsoft.com/office/powerpoint/2010/main" val="409314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46969EBC-E8D3-4914-9A82-8E88F816E77E}"/>
              </a:ext>
            </a:extLst>
          </p:cNvPr>
          <p:cNvSpPr/>
          <p:nvPr/>
        </p:nvSpPr>
        <p:spPr>
          <a:xfrm>
            <a:off x="4297327" y="5850468"/>
            <a:ext cx="3597344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Diseño de La Encuesta</a:t>
            </a:r>
            <a:endParaRPr lang="es-ES" sz="2400" dirty="0">
              <a:solidFill>
                <a:srgbClr val="002060"/>
              </a:solidFill>
            </a:endParaRPr>
          </a:p>
        </p:txBody>
      </p:sp>
      <p:grpSp>
        <p:nvGrpSpPr>
          <p:cNvPr id="27" name="Grupo 26" descr="Esta imagen es de un hombre visto desde atrás. ">
            <a:extLst>
              <a:ext uri="{FF2B5EF4-FFF2-40B4-BE49-F238E27FC236}">
                <a16:creationId xmlns:a16="http://schemas.microsoft.com/office/drawing/2014/main" id="{ABC2A172-1C05-4D6F-B5FB-5CEBE6B7E962}"/>
              </a:ext>
            </a:extLst>
          </p:cNvPr>
          <p:cNvGrpSpPr/>
          <p:nvPr/>
        </p:nvGrpSpPr>
        <p:grpSpPr>
          <a:xfrm>
            <a:off x="4761706" y="3127375"/>
            <a:ext cx="2668588" cy="2679700"/>
            <a:chOff x="4832350" y="3127375"/>
            <a:chExt cx="2668588" cy="2679700"/>
          </a:xfrm>
        </p:grpSpPr>
        <p:sp>
          <p:nvSpPr>
            <p:cNvPr id="5" name="Forma libre 5">
              <a:extLst>
                <a:ext uri="{FF2B5EF4-FFF2-40B4-BE49-F238E27FC236}">
                  <a16:creationId xmlns:a16="http://schemas.microsoft.com/office/drawing/2014/main" id="{A113113D-0844-4CD7-B171-8F00F9D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810000"/>
              <a:ext cx="1004888" cy="1736725"/>
            </a:xfrm>
            <a:custGeom>
              <a:avLst/>
              <a:gdLst>
                <a:gd name="T0" fmla="*/ 82 w 175"/>
                <a:gd name="T1" fmla="*/ 75 h 303"/>
                <a:gd name="T2" fmla="*/ 172 w 175"/>
                <a:gd name="T3" fmla="*/ 242 h 303"/>
                <a:gd name="T4" fmla="*/ 103 w 175"/>
                <a:gd name="T5" fmla="*/ 242 h 303"/>
                <a:gd name="T6" fmla="*/ 49 w 175"/>
                <a:gd name="T7" fmla="*/ 89 h 303"/>
                <a:gd name="T8" fmla="*/ 22 w 175"/>
                <a:gd name="T9" fmla="*/ 67 h 303"/>
                <a:gd name="T10" fmla="*/ 7 w 175"/>
                <a:gd name="T11" fmla="*/ 36 h 303"/>
                <a:gd name="T12" fmla="*/ 23 w 175"/>
                <a:gd name="T13" fmla="*/ 36 h 303"/>
                <a:gd name="T14" fmla="*/ 35 w 175"/>
                <a:gd name="T15" fmla="*/ 54 h 303"/>
                <a:gd name="T16" fmla="*/ 8 w 175"/>
                <a:gd name="T17" fmla="*/ 5 h 303"/>
                <a:gd name="T18" fmla="*/ 30 w 175"/>
                <a:gd name="T19" fmla="*/ 21 h 303"/>
                <a:gd name="T20" fmla="*/ 51 w 175"/>
                <a:gd name="T21" fmla="*/ 25 h 303"/>
                <a:gd name="T22" fmla="*/ 70 w 175"/>
                <a:gd name="T23" fmla="*/ 49 h 303"/>
                <a:gd name="T24" fmla="*/ 82 w 175"/>
                <a:gd name="T25" fmla="*/ 7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303">
                  <a:moveTo>
                    <a:pt x="82" y="75"/>
                  </a:moveTo>
                  <a:cubicBezTo>
                    <a:pt x="82" y="75"/>
                    <a:pt x="175" y="184"/>
                    <a:pt x="172" y="242"/>
                  </a:cubicBezTo>
                  <a:cubicBezTo>
                    <a:pt x="169" y="299"/>
                    <a:pt x="126" y="303"/>
                    <a:pt x="103" y="242"/>
                  </a:cubicBezTo>
                  <a:cubicBezTo>
                    <a:pt x="81" y="180"/>
                    <a:pt x="49" y="89"/>
                    <a:pt x="49" y="89"/>
                  </a:cubicBezTo>
                  <a:cubicBezTo>
                    <a:pt x="49" y="89"/>
                    <a:pt x="27" y="74"/>
                    <a:pt x="22" y="67"/>
                  </a:cubicBezTo>
                  <a:cubicBezTo>
                    <a:pt x="17" y="61"/>
                    <a:pt x="13" y="39"/>
                    <a:pt x="7" y="36"/>
                  </a:cubicBezTo>
                  <a:cubicBezTo>
                    <a:pt x="0" y="33"/>
                    <a:pt x="12" y="26"/>
                    <a:pt x="23" y="36"/>
                  </a:cubicBezTo>
                  <a:cubicBezTo>
                    <a:pt x="33" y="46"/>
                    <a:pt x="30" y="57"/>
                    <a:pt x="35" y="54"/>
                  </a:cubicBezTo>
                  <a:cubicBezTo>
                    <a:pt x="40" y="50"/>
                    <a:pt x="8" y="10"/>
                    <a:pt x="8" y="5"/>
                  </a:cubicBezTo>
                  <a:cubicBezTo>
                    <a:pt x="9" y="0"/>
                    <a:pt x="30" y="21"/>
                    <a:pt x="30" y="21"/>
                  </a:cubicBezTo>
                  <a:cubicBezTo>
                    <a:pt x="30" y="21"/>
                    <a:pt x="44" y="19"/>
                    <a:pt x="51" y="25"/>
                  </a:cubicBezTo>
                  <a:cubicBezTo>
                    <a:pt x="58" y="30"/>
                    <a:pt x="67" y="43"/>
                    <a:pt x="70" y="49"/>
                  </a:cubicBezTo>
                  <a:cubicBezTo>
                    <a:pt x="72" y="55"/>
                    <a:pt x="75" y="66"/>
                    <a:pt x="82" y="75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" name="Autoforma 3">
              <a:extLst>
                <a:ext uri="{FF2B5EF4-FFF2-40B4-BE49-F238E27FC236}">
                  <a16:creationId xmlns:a16="http://schemas.microsoft.com/office/drawing/2014/main" id="{CBAFF68D-D572-4371-A91E-AC6024B691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5375" y="3141662"/>
              <a:ext cx="2479675" cy="266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6" name="Forma libre 6">
              <a:extLst>
                <a:ext uri="{FF2B5EF4-FFF2-40B4-BE49-F238E27FC236}">
                  <a16:creationId xmlns:a16="http://schemas.microsoft.com/office/drawing/2014/main" id="{48C4C649-8470-4879-B490-47F99A11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4210050"/>
              <a:ext cx="752475" cy="1301750"/>
            </a:xfrm>
            <a:custGeom>
              <a:avLst/>
              <a:gdLst>
                <a:gd name="T0" fmla="*/ 36 w 131"/>
                <a:gd name="T1" fmla="*/ 0 h 227"/>
                <a:gd name="T2" fmla="*/ 0 w 131"/>
                <a:gd name="T3" fmla="*/ 22 h 227"/>
                <a:gd name="T4" fmla="*/ 94 w 131"/>
                <a:gd name="T5" fmla="*/ 215 h 227"/>
                <a:gd name="T6" fmla="*/ 130 w 131"/>
                <a:gd name="T7" fmla="*/ 168 h 227"/>
                <a:gd name="T8" fmla="*/ 36 w 131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27">
                  <a:moveTo>
                    <a:pt x="36" y="0"/>
                  </a:moveTo>
                  <a:cubicBezTo>
                    <a:pt x="36" y="0"/>
                    <a:pt x="5" y="19"/>
                    <a:pt x="0" y="22"/>
                  </a:cubicBezTo>
                  <a:cubicBezTo>
                    <a:pt x="0" y="22"/>
                    <a:pt x="64" y="203"/>
                    <a:pt x="94" y="215"/>
                  </a:cubicBezTo>
                  <a:cubicBezTo>
                    <a:pt x="124" y="227"/>
                    <a:pt x="131" y="194"/>
                    <a:pt x="130" y="168"/>
                  </a:cubicBezTo>
                  <a:cubicBezTo>
                    <a:pt x="129" y="138"/>
                    <a:pt x="99" y="55"/>
                    <a:pt x="36" y="0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7" name="Forma libre 7">
              <a:extLst>
                <a:ext uri="{FF2B5EF4-FFF2-40B4-BE49-F238E27FC236}">
                  <a16:creationId xmlns:a16="http://schemas.microsoft.com/office/drawing/2014/main" id="{A6D0BE20-D8F3-4E9A-9E7A-BC6FFF63D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5529263"/>
              <a:ext cx="2451100" cy="257175"/>
            </a:xfrm>
            <a:custGeom>
              <a:avLst/>
              <a:gdLst>
                <a:gd name="T0" fmla="*/ 1544 w 1544"/>
                <a:gd name="T1" fmla="*/ 162 h 162"/>
                <a:gd name="T2" fmla="*/ 0 w 1544"/>
                <a:gd name="T3" fmla="*/ 162 h 162"/>
                <a:gd name="T4" fmla="*/ 156 w 1544"/>
                <a:gd name="T5" fmla="*/ 0 h 162"/>
                <a:gd name="T6" fmla="*/ 1436 w 1544"/>
                <a:gd name="T7" fmla="*/ 0 h 162"/>
                <a:gd name="T8" fmla="*/ 1544 w 154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4" h="162">
                  <a:moveTo>
                    <a:pt x="1544" y="162"/>
                  </a:moveTo>
                  <a:lnTo>
                    <a:pt x="0" y="162"/>
                  </a:lnTo>
                  <a:lnTo>
                    <a:pt x="156" y="0"/>
                  </a:lnTo>
                  <a:lnTo>
                    <a:pt x="1436" y="0"/>
                  </a:lnTo>
                  <a:lnTo>
                    <a:pt x="1544" y="1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C9E0"/>
                </a:gs>
                <a:gs pos="39000">
                  <a:srgbClr val="4BC3E2"/>
                </a:gs>
                <a:gs pos="85000">
                  <a:srgbClr val="030341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8" name="Forma libre 8">
              <a:extLst>
                <a:ext uri="{FF2B5EF4-FFF2-40B4-BE49-F238E27FC236}">
                  <a16:creationId xmlns:a16="http://schemas.microsoft.com/office/drawing/2014/main" id="{91E2CD51-2ACF-4F68-863C-840F1804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4187825"/>
              <a:ext cx="1520825" cy="1598613"/>
            </a:xfrm>
            <a:custGeom>
              <a:avLst/>
              <a:gdLst>
                <a:gd name="T0" fmla="*/ 265 w 265"/>
                <a:gd name="T1" fmla="*/ 279 h 279"/>
                <a:gd name="T2" fmla="*/ 25 w 265"/>
                <a:gd name="T3" fmla="*/ 279 h 279"/>
                <a:gd name="T4" fmla="*/ 20 w 265"/>
                <a:gd name="T5" fmla="*/ 234 h 279"/>
                <a:gd name="T6" fmla="*/ 20 w 265"/>
                <a:gd name="T7" fmla="*/ 230 h 279"/>
                <a:gd name="T8" fmla="*/ 13 w 265"/>
                <a:gd name="T9" fmla="*/ 171 h 279"/>
                <a:gd name="T10" fmla="*/ 11 w 265"/>
                <a:gd name="T11" fmla="*/ 150 h 279"/>
                <a:gd name="T12" fmla="*/ 10 w 265"/>
                <a:gd name="T13" fmla="*/ 129 h 279"/>
                <a:gd name="T14" fmla="*/ 10 w 265"/>
                <a:gd name="T15" fmla="*/ 34 h 279"/>
                <a:gd name="T16" fmla="*/ 10 w 265"/>
                <a:gd name="T17" fmla="*/ 34 h 279"/>
                <a:gd name="T18" fmla="*/ 65 w 265"/>
                <a:gd name="T19" fmla="*/ 17 h 279"/>
                <a:gd name="T20" fmla="*/ 86 w 265"/>
                <a:gd name="T21" fmla="*/ 1 h 279"/>
                <a:gd name="T22" fmla="*/ 131 w 265"/>
                <a:gd name="T23" fmla="*/ 3 h 279"/>
                <a:gd name="T24" fmla="*/ 132 w 265"/>
                <a:gd name="T25" fmla="*/ 3 h 279"/>
                <a:gd name="T26" fmla="*/ 132 w 265"/>
                <a:gd name="T27" fmla="*/ 3 h 279"/>
                <a:gd name="T28" fmla="*/ 133 w 265"/>
                <a:gd name="T29" fmla="*/ 3 h 279"/>
                <a:gd name="T30" fmla="*/ 169 w 265"/>
                <a:gd name="T31" fmla="*/ 12 h 279"/>
                <a:gd name="T32" fmla="*/ 170 w 265"/>
                <a:gd name="T33" fmla="*/ 13 h 279"/>
                <a:gd name="T34" fmla="*/ 170 w 265"/>
                <a:gd name="T35" fmla="*/ 13 h 279"/>
                <a:gd name="T36" fmla="*/ 171 w 265"/>
                <a:gd name="T37" fmla="*/ 26 h 279"/>
                <a:gd name="T38" fmla="*/ 197 w 265"/>
                <a:gd name="T39" fmla="*/ 31 h 279"/>
                <a:gd name="T40" fmla="*/ 201 w 265"/>
                <a:gd name="T41" fmla="*/ 32 h 279"/>
                <a:gd name="T42" fmla="*/ 251 w 265"/>
                <a:gd name="T43" fmla="*/ 105 h 279"/>
                <a:gd name="T44" fmla="*/ 255 w 265"/>
                <a:gd name="T45" fmla="*/ 151 h 279"/>
                <a:gd name="T46" fmla="*/ 259 w 265"/>
                <a:gd name="T47" fmla="*/ 192 h 279"/>
                <a:gd name="T48" fmla="*/ 262 w 265"/>
                <a:gd name="T49" fmla="*/ 234 h 279"/>
                <a:gd name="T50" fmla="*/ 264 w 265"/>
                <a:gd name="T51" fmla="*/ 266 h 279"/>
                <a:gd name="T52" fmla="*/ 264 w 265"/>
                <a:gd name="T53" fmla="*/ 266 h 279"/>
                <a:gd name="T54" fmla="*/ 265 w 265"/>
                <a:gd name="T5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5" h="279">
                  <a:moveTo>
                    <a:pt x="265" y="279"/>
                  </a:moveTo>
                  <a:cubicBezTo>
                    <a:pt x="25" y="279"/>
                    <a:pt x="25" y="279"/>
                    <a:pt x="25" y="279"/>
                  </a:cubicBezTo>
                  <a:cubicBezTo>
                    <a:pt x="25" y="273"/>
                    <a:pt x="23" y="256"/>
                    <a:pt x="20" y="234"/>
                  </a:cubicBezTo>
                  <a:cubicBezTo>
                    <a:pt x="20" y="232"/>
                    <a:pt x="20" y="231"/>
                    <a:pt x="20" y="230"/>
                  </a:cubicBezTo>
                  <a:cubicBezTo>
                    <a:pt x="17" y="211"/>
                    <a:pt x="15" y="191"/>
                    <a:pt x="13" y="171"/>
                  </a:cubicBezTo>
                  <a:cubicBezTo>
                    <a:pt x="13" y="164"/>
                    <a:pt x="12" y="157"/>
                    <a:pt x="11" y="150"/>
                  </a:cubicBezTo>
                  <a:cubicBezTo>
                    <a:pt x="11" y="143"/>
                    <a:pt x="11" y="136"/>
                    <a:pt x="10" y="129"/>
                  </a:cubicBezTo>
                  <a:cubicBezTo>
                    <a:pt x="8" y="78"/>
                    <a:pt x="0" y="42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9" y="26"/>
                    <a:pt x="65" y="17"/>
                    <a:pt x="65" y="17"/>
                  </a:cubicBezTo>
                  <a:cubicBezTo>
                    <a:pt x="65" y="17"/>
                    <a:pt x="70" y="2"/>
                    <a:pt x="86" y="1"/>
                  </a:cubicBezTo>
                  <a:cubicBezTo>
                    <a:pt x="102" y="0"/>
                    <a:pt x="118" y="1"/>
                    <a:pt x="131" y="3"/>
                  </a:cubicBezTo>
                  <a:cubicBezTo>
                    <a:pt x="131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52" y="6"/>
                    <a:pt x="167" y="10"/>
                    <a:pt x="169" y="12"/>
                  </a:cubicBezTo>
                  <a:cubicBezTo>
                    <a:pt x="170" y="12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22"/>
                    <a:pt x="171" y="26"/>
                    <a:pt x="171" y="26"/>
                  </a:cubicBezTo>
                  <a:cubicBezTo>
                    <a:pt x="171" y="26"/>
                    <a:pt x="184" y="32"/>
                    <a:pt x="197" y="31"/>
                  </a:cubicBezTo>
                  <a:cubicBezTo>
                    <a:pt x="198" y="31"/>
                    <a:pt x="199" y="31"/>
                    <a:pt x="201" y="32"/>
                  </a:cubicBezTo>
                  <a:cubicBezTo>
                    <a:pt x="216" y="35"/>
                    <a:pt x="247" y="62"/>
                    <a:pt x="251" y="105"/>
                  </a:cubicBezTo>
                  <a:cubicBezTo>
                    <a:pt x="252" y="117"/>
                    <a:pt x="254" y="133"/>
                    <a:pt x="255" y="151"/>
                  </a:cubicBezTo>
                  <a:cubicBezTo>
                    <a:pt x="256" y="164"/>
                    <a:pt x="257" y="178"/>
                    <a:pt x="259" y="192"/>
                  </a:cubicBezTo>
                  <a:cubicBezTo>
                    <a:pt x="260" y="207"/>
                    <a:pt x="261" y="221"/>
                    <a:pt x="262" y="234"/>
                  </a:cubicBezTo>
                  <a:cubicBezTo>
                    <a:pt x="263" y="246"/>
                    <a:pt x="263" y="258"/>
                    <a:pt x="264" y="266"/>
                  </a:cubicBezTo>
                  <a:cubicBezTo>
                    <a:pt x="264" y="266"/>
                    <a:pt x="264" y="266"/>
                    <a:pt x="264" y="266"/>
                  </a:cubicBezTo>
                  <a:cubicBezTo>
                    <a:pt x="264" y="272"/>
                    <a:pt x="265" y="277"/>
                    <a:pt x="265" y="27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9" name="Forma libre 9">
              <a:extLst>
                <a:ext uri="{FF2B5EF4-FFF2-40B4-BE49-F238E27FC236}">
                  <a16:creationId xmlns:a16="http://schemas.microsoft.com/office/drawing/2014/main" id="{319F10DD-B9D3-4B3A-8314-9802E27DC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4359275"/>
              <a:ext cx="1382713" cy="1152525"/>
            </a:xfrm>
            <a:custGeom>
              <a:avLst/>
              <a:gdLst>
                <a:gd name="T0" fmla="*/ 227 w 241"/>
                <a:gd name="T1" fmla="*/ 194 h 201"/>
                <a:gd name="T2" fmla="*/ 104 w 241"/>
                <a:gd name="T3" fmla="*/ 200 h 201"/>
                <a:gd name="T4" fmla="*/ 23 w 241"/>
                <a:gd name="T5" fmla="*/ 199 h 201"/>
                <a:gd name="T6" fmla="*/ 38 w 241"/>
                <a:gd name="T7" fmla="*/ 83 h 201"/>
                <a:gd name="T8" fmla="*/ 94 w 241"/>
                <a:gd name="T9" fmla="*/ 4 h 201"/>
                <a:gd name="T10" fmla="*/ 94 w 241"/>
                <a:gd name="T11" fmla="*/ 4 h 201"/>
                <a:gd name="T12" fmla="*/ 106 w 241"/>
                <a:gd name="T13" fmla="*/ 1 h 201"/>
                <a:gd name="T14" fmla="*/ 143 w 241"/>
                <a:gd name="T15" fmla="*/ 57 h 201"/>
                <a:gd name="T16" fmla="*/ 95 w 241"/>
                <a:gd name="T17" fmla="*/ 120 h 201"/>
                <a:gd name="T18" fmla="*/ 76 w 241"/>
                <a:gd name="T19" fmla="*/ 141 h 201"/>
                <a:gd name="T20" fmla="*/ 97 w 241"/>
                <a:gd name="T21" fmla="*/ 141 h 201"/>
                <a:gd name="T22" fmla="*/ 239 w 241"/>
                <a:gd name="T23" fmla="*/ 164 h 201"/>
                <a:gd name="T24" fmla="*/ 227 w 241"/>
                <a:gd name="T25" fmla="*/ 19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01">
                  <a:moveTo>
                    <a:pt x="227" y="194"/>
                  </a:moveTo>
                  <a:cubicBezTo>
                    <a:pt x="224" y="194"/>
                    <a:pt x="160" y="198"/>
                    <a:pt x="104" y="200"/>
                  </a:cubicBezTo>
                  <a:cubicBezTo>
                    <a:pt x="66" y="201"/>
                    <a:pt x="32" y="201"/>
                    <a:pt x="23" y="199"/>
                  </a:cubicBezTo>
                  <a:cubicBezTo>
                    <a:pt x="0" y="193"/>
                    <a:pt x="5" y="167"/>
                    <a:pt x="38" y="83"/>
                  </a:cubicBezTo>
                  <a:cubicBezTo>
                    <a:pt x="59" y="29"/>
                    <a:pt x="80" y="10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1" y="0"/>
                    <a:pt x="106" y="1"/>
                    <a:pt x="106" y="1"/>
                  </a:cubicBezTo>
                  <a:cubicBezTo>
                    <a:pt x="123" y="0"/>
                    <a:pt x="145" y="42"/>
                    <a:pt x="143" y="57"/>
                  </a:cubicBezTo>
                  <a:cubicBezTo>
                    <a:pt x="142" y="66"/>
                    <a:pt x="115" y="98"/>
                    <a:pt x="95" y="120"/>
                  </a:cubicBezTo>
                  <a:cubicBezTo>
                    <a:pt x="85" y="132"/>
                    <a:pt x="76" y="141"/>
                    <a:pt x="76" y="141"/>
                  </a:cubicBezTo>
                  <a:cubicBezTo>
                    <a:pt x="76" y="141"/>
                    <a:pt x="85" y="141"/>
                    <a:pt x="97" y="141"/>
                  </a:cubicBezTo>
                  <a:cubicBezTo>
                    <a:pt x="139" y="142"/>
                    <a:pt x="228" y="145"/>
                    <a:pt x="239" y="164"/>
                  </a:cubicBezTo>
                  <a:cubicBezTo>
                    <a:pt x="241" y="169"/>
                    <a:pt x="233" y="194"/>
                    <a:pt x="227" y="194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0" name="Forma libre 10">
              <a:extLst>
                <a:ext uri="{FF2B5EF4-FFF2-40B4-BE49-F238E27FC236}">
                  <a16:creationId xmlns:a16="http://schemas.microsoft.com/office/drawing/2014/main" id="{5849D18F-42AB-4436-A00E-CCB48479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960938"/>
              <a:ext cx="333375" cy="750888"/>
            </a:xfrm>
            <a:custGeom>
              <a:avLst/>
              <a:gdLst>
                <a:gd name="T0" fmla="*/ 66 w 66"/>
                <a:gd name="T1" fmla="*/ 131 h 131"/>
                <a:gd name="T2" fmla="*/ 23 w 66"/>
                <a:gd name="T3" fmla="*/ 68 h 131"/>
                <a:gd name="T4" fmla="*/ 4 w 66"/>
                <a:gd name="T5" fmla="*/ 25 h 131"/>
                <a:gd name="T6" fmla="*/ 57 w 66"/>
                <a:gd name="T7" fmla="*/ 16 h 131"/>
                <a:gd name="T8" fmla="*/ 64 w 66"/>
                <a:gd name="T9" fmla="*/ 99 h 131"/>
                <a:gd name="T10" fmla="*/ 66 w 66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1">
                  <a:moveTo>
                    <a:pt x="66" y="131"/>
                  </a:moveTo>
                  <a:cubicBezTo>
                    <a:pt x="61" y="107"/>
                    <a:pt x="42" y="83"/>
                    <a:pt x="23" y="68"/>
                  </a:cubicBezTo>
                  <a:cubicBezTo>
                    <a:pt x="0" y="51"/>
                    <a:pt x="4" y="25"/>
                    <a:pt x="4" y="25"/>
                  </a:cubicBezTo>
                  <a:cubicBezTo>
                    <a:pt x="21" y="0"/>
                    <a:pt x="41" y="5"/>
                    <a:pt x="57" y="16"/>
                  </a:cubicBezTo>
                  <a:cubicBezTo>
                    <a:pt x="59" y="43"/>
                    <a:pt x="62" y="74"/>
                    <a:pt x="64" y="99"/>
                  </a:cubicBezTo>
                  <a:cubicBezTo>
                    <a:pt x="65" y="111"/>
                    <a:pt x="65" y="123"/>
                    <a:pt x="66" y="13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D1D8B039-3C85-439E-9B4E-0AE3B0227E37}"/>
                </a:ext>
              </a:extLst>
            </p:cNvPr>
            <p:cNvSpPr/>
            <p:nvPr/>
          </p:nvSpPr>
          <p:spPr>
            <a:xfrm rot="20364014">
              <a:off x="6924390" y="4583236"/>
              <a:ext cx="305126" cy="641501"/>
            </a:xfrm>
            <a:custGeom>
              <a:avLst/>
              <a:gdLst>
                <a:gd name="connsiteX0" fmla="*/ 793 w 453638"/>
                <a:gd name="connsiteY0" fmla="*/ 10752 h 953733"/>
                <a:gd name="connsiteX1" fmla="*/ 331787 w 453638"/>
                <a:gd name="connsiteY1" fmla="*/ 467952 h 953733"/>
                <a:gd name="connsiteX2" fmla="*/ 436562 w 453638"/>
                <a:gd name="connsiteY2" fmla="*/ 944202 h 953733"/>
                <a:gd name="connsiteX3" fmla="*/ 793 w 453638"/>
                <a:gd name="connsiteY3" fmla="*/ 10752 h 9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638" h="953733">
                  <a:moveTo>
                    <a:pt x="793" y="10752"/>
                  </a:moveTo>
                  <a:cubicBezTo>
                    <a:pt x="-16669" y="-68623"/>
                    <a:pt x="259159" y="312377"/>
                    <a:pt x="331787" y="467952"/>
                  </a:cubicBezTo>
                  <a:cubicBezTo>
                    <a:pt x="404415" y="623527"/>
                    <a:pt x="490934" y="1020005"/>
                    <a:pt x="436562" y="944202"/>
                  </a:cubicBezTo>
                  <a:cubicBezTo>
                    <a:pt x="382190" y="868399"/>
                    <a:pt x="18255" y="90127"/>
                    <a:pt x="793" y="1075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1" name="Forma libre 11">
              <a:extLst>
                <a:ext uri="{FF2B5EF4-FFF2-40B4-BE49-F238E27FC236}">
                  <a16:creationId xmlns:a16="http://schemas.microsoft.com/office/drawing/2014/main" id="{9C6C3AB2-1F41-4F9F-A40A-34C6948A2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4297363"/>
              <a:ext cx="1435100" cy="1168400"/>
            </a:xfrm>
            <a:custGeom>
              <a:avLst/>
              <a:gdLst>
                <a:gd name="T0" fmla="*/ 11 w 250"/>
                <a:gd name="T1" fmla="*/ 49 h 204"/>
                <a:gd name="T2" fmla="*/ 103 w 250"/>
                <a:gd name="T3" fmla="*/ 27 h 204"/>
                <a:gd name="T4" fmla="*/ 211 w 250"/>
                <a:gd name="T5" fmla="*/ 135 h 204"/>
                <a:gd name="T6" fmla="*/ 179 w 250"/>
                <a:gd name="T7" fmla="*/ 196 h 204"/>
                <a:gd name="T8" fmla="*/ 10 w 250"/>
                <a:gd name="T9" fmla="*/ 49 h 204"/>
                <a:gd name="T10" fmla="*/ 11 w 250"/>
                <a:gd name="T11" fmla="*/ 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04">
                  <a:moveTo>
                    <a:pt x="11" y="49"/>
                  </a:moveTo>
                  <a:cubicBezTo>
                    <a:pt x="25" y="11"/>
                    <a:pt x="73" y="0"/>
                    <a:pt x="103" y="27"/>
                  </a:cubicBezTo>
                  <a:cubicBezTo>
                    <a:pt x="136" y="58"/>
                    <a:pt x="187" y="105"/>
                    <a:pt x="211" y="135"/>
                  </a:cubicBezTo>
                  <a:cubicBezTo>
                    <a:pt x="250" y="180"/>
                    <a:pt x="199" y="204"/>
                    <a:pt x="179" y="196"/>
                  </a:cubicBezTo>
                  <a:cubicBezTo>
                    <a:pt x="117" y="171"/>
                    <a:pt x="0" y="117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2" name="Forma libre 12">
              <a:extLst>
                <a:ext uri="{FF2B5EF4-FFF2-40B4-BE49-F238E27FC236}">
                  <a16:creationId xmlns:a16="http://schemas.microsoft.com/office/drawing/2014/main" id="{53D9C9B8-8241-4452-98F4-6F4696E0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809625" cy="1135063"/>
            </a:xfrm>
            <a:custGeom>
              <a:avLst/>
              <a:gdLst>
                <a:gd name="T0" fmla="*/ 138 w 141"/>
                <a:gd name="T1" fmla="*/ 142 h 198"/>
                <a:gd name="T2" fmla="*/ 136 w 141"/>
                <a:gd name="T3" fmla="*/ 150 h 198"/>
                <a:gd name="T4" fmla="*/ 134 w 141"/>
                <a:gd name="T5" fmla="*/ 170 h 198"/>
                <a:gd name="T6" fmla="*/ 128 w 141"/>
                <a:gd name="T7" fmla="*/ 178 h 198"/>
                <a:gd name="T8" fmla="*/ 125 w 141"/>
                <a:gd name="T9" fmla="*/ 179 h 198"/>
                <a:gd name="T10" fmla="*/ 115 w 141"/>
                <a:gd name="T11" fmla="*/ 178 h 198"/>
                <a:gd name="T12" fmla="*/ 109 w 141"/>
                <a:gd name="T13" fmla="*/ 198 h 198"/>
                <a:gd name="T14" fmla="*/ 108 w 141"/>
                <a:gd name="T15" fmla="*/ 197 h 198"/>
                <a:gd name="T16" fmla="*/ 71 w 141"/>
                <a:gd name="T17" fmla="*/ 188 h 198"/>
                <a:gd name="T18" fmla="*/ 71 w 141"/>
                <a:gd name="T19" fmla="*/ 188 h 198"/>
                <a:gd name="T20" fmla="*/ 70 w 141"/>
                <a:gd name="T21" fmla="*/ 188 h 198"/>
                <a:gd name="T22" fmla="*/ 25 w 141"/>
                <a:gd name="T23" fmla="*/ 186 h 198"/>
                <a:gd name="T24" fmla="*/ 26 w 141"/>
                <a:gd name="T25" fmla="*/ 157 h 198"/>
                <a:gd name="T26" fmla="*/ 19 w 141"/>
                <a:gd name="T27" fmla="*/ 125 h 198"/>
                <a:gd name="T28" fmla="*/ 9 w 141"/>
                <a:gd name="T29" fmla="*/ 99 h 198"/>
                <a:gd name="T30" fmla="*/ 0 w 141"/>
                <a:gd name="T31" fmla="*/ 72 h 198"/>
                <a:gd name="T32" fmla="*/ 34 w 141"/>
                <a:gd name="T33" fmla="*/ 18 h 198"/>
                <a:gd name="T34" fmla="*/ 57 w 141"/>
                <a:gd name="T35" fmla="*/ 7 h 198"/>
                <a:gd name="T36" fmla="*/ 76 w 141"/>
                <a:gd name="T37" fmla="*/ 0 h 198"/>
                <a:gd name="T38" fmla="*/ 92 w 141"/>
                <a:gd name="T39" fmla="*/ 9 h 198"/>
                <a:gd name="T40" fmla="*/ 112 w 141"/>
                <a:gd name="T41" fmla="*/ 11 h 198"/>
                <a:gd name="T42" fmla="*/ 124 w 141"/>
                <a:gd name="T43" fmla="*/ 24 h 198"/>
                <a:gd name="T44" fmla="*/ 134 w 141"/>
                <a:gd name="T45" fmla="*/ 37 h 198"/>
                <a:gd name="T46" fmla="*/ 134 w 141"/>
                <a:gd name="T47" fmla="*/ 38 h 198"/>
                <a:gd name="T48" fmla="*/ 134 w 141"/>
                <a:gd name="T49" fmla="*/ 38 h 198"/>
                <a:gd name="T50" fmla="*/ 133 w 141"/>
                <a:gd name="T51" fmla="*/ 39 h 198"/>
                <a:gd name="T52" fmla="*/ 132 w 141"/>
                <a:gd name="T53" fmla="*/ 41 h 198"/>
                <a:gd name="T54" fmla="*/ 131 w 141"/>
                <a:gd name="T55" fmla="*/ 42 h 198"/>
                <a:gd name="T56" fmla="*/ 130 w 141"/>
                <a:gd name="T57" fmla="*/ 42 h 198"/>
                <a:gd name="T58" fmla="*/ 129 w 141"/>
                <a:gd name="T59" fmla="*/ 43 h 198"/>
                <a:gd name="T60" fmla="*/ 129 w 141"/>
                <a:gd name="T61" fmla="*/ 43 h 198"/>
                <a:gd name="T62" fmla="*/ 138 w 141"/>
                <a:gd name="T63" fmla="*/ 90 h 198"/>
                <a:gd name="T64" fmla="*/ 139 w 141"/>
                <a:gd name="T65" fmla="*/ 113 h 198"/>
                <a:gd name="T66" fmla="*/ 138 w 141"/>
                <a:gd name="T67" fmla="*/ 1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98">
                  <a:moveTo>
                    <a:pt x="138" y="142"/>
                  </a:moveTo>
                  <a:cubicBezTo>
                    <a:pt x="138" y="145"/>
                    <a:pt x="137" y="147"/>
                    <a:pt x="136" y="150"/>
                  </a:cubicBezTo>
                  <a:cubicBezTo>
                    <a:pt x="136" y="151"/>
                    <a:pt x="135" y="166"/>
                    <a:pt x="134" y="170"/>
                  </a:cubicBezTo>
                  <a:cubicBezTo>
                    <a:pt x="134" y="172"/>
                    <a:pt x="132" y="177"/>
                    <a:pt x="128" y="178"/>
                  </a:cubicBezTo>
                  <a:cubicBezTo>
                    <a:pt x="127" y="179"/>
                    <a:pt x="126" y="179"/>
                    <a:pt x="125" y="179"/>
                  </a:cubicBezTo>
                  <a:cubicBezTo>
                    <a:pt x="118" y="178"/>
                    <a:pt x="115" y="178"/>
                    <a:pt x="115" y="178"/>
                  </a:cubicBezTo>
                  <a:cubicBezTo>
                    <a:pt x="115" y="178"/>
                    <a:pt x="108" y="189"/>
                    <a:pt x="109" y="198"/>
                  </a:cubicBezTo>
                  <a:cubicBezTo>
                    <a:pt x="109" y="198"/>
                    <a:pt x="109" y="197"/>
                    <a:pt x="108" y="197"/>
                  </a:cubicBezTo>
                  <a:cubicBezTo>
                    <a:pt x="106" y="195"/>
                    <a:pt x="91" y="191"/>
                    <a:pt x="71" y="188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1" y="188"/>
                    <a:pt x="70" y="188"/>
                    <a:pt x="70" y="188"/>
                  </a:cubicBezTo>
                  <a:cubicBezTo>
                    <a:pt x="57" y="186"/>
                    <a:pt x="41" y="185"/>
                    <a:pt x="25" y="186"/>
                  </a:cubicBezTo>
                  <a:cubicBezTo>
                    <a:pt x="25" y="186"/>
                    <a:pt x="27" y="173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9" y="43"/>
                    <a:pt x="139" y="82"/>
                    <a:pt x="138" y="90"/>
                  </a:cubicBezTo>
                  <a:cubicBezTo>
                    <a:pt x="138" y="97"/>
                    <a:pt x="137" y="106"/>
                    <a:pt x="139" y="113"/>
                  </a:cubicBezTo>
                  <a:cubicBezTo>
                    <a:pt x="141" y="118"/>
                    <a:pt x="141" y="129"/>
                    <a:pt x="138" y="142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3" name="Forma libre 13">
              <a:extLst>
                <a:ext uri="{FF2B5EF4-FFF2-40B4-BE49-F238E27FC236}">
                  <a16:creationId xmlns:a16="http://schemas.microsoft.com/office/drawing/2014/main" id="{104737AB-59A7-4247-842C-6F97799D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900113"/>
            </a:xfrm>
            <a:custGeom>
              <a:avLst/>
              <a:gdLst>
                <a:gd name="T0" fmla="*/ 134 w 136"/>
                <a:gd name="T1" fmla="*/ 37 h 157"/>
                <a:gd name="T2" fmla="*/ 134 w 136"/>
                <a:gd name="T3" fmla="*/ 38 h 157"/>
                <a:gd name="T4" fmla="*/ 134 w 136"/>
                <a:gd name="T5" fmla="*/ 38 h 157"/>
                <a:gd name="T6" fmla="*/ 133 w 136"/>
                <a:gd name="T7" fmla="*/ 39 h 157"/>
                <a:gd name="T8" fmla="*/ 132 w 136"/>
                <a:gd name="T9" fmla="*/ 41 h 157"/>
                <a:gd name="T10" fmla="*/ 129 w 136"/>
                <a:gd name="T11" fmla="*/ 43 h 157"/>
                <a:gd name="T12" fmla="*/ 129 w 136"/>
                <a:gd name="T13" fmla="*/ 43 h 157"/>
                <a:gd name="T14" fmla="*/ 127 w 136"/>
                <a:gd name="T15" fmla="*/ 79 h 157"/>
                <a:gd name="T16" fmla="*/ 97 w 136"/>
                <a:gd name="T17" fmla="*/ 111 h 157"/>
                <a:gd name="T18" fmla="*/ 85 w 136"/>
                <a:gd name="T19" fmla="*/ 140 h 157"/>
                <a:gd name="T20" fmla="*/ 85 w 136"/>
                <a:gd name="T21" fmla="*/ 157 h 157"/>
                <a:gd name="T22" fmla="*/ 26 w 136"/>
                <a:gd name="T23" fmla="*/ 157 h 157"/>
                <a:gd name="T24" fmla="*/ 19 w 136"/>
                <a:gd name="T25" fmla="*/ 125 h 157"/>
                <a:gd name="T26" fmla="*/ 9 w 136"/>
                <a:gd name="T27" fmla="*/ 99 h 157"/>
                <a:gd name="T28" fmla="*/ 0 w 136"/>
                <a:gd name="T29" fmla="*/ 72 h 157"/>
                <a:gd name="T30" fmla="*/ 34 w 136"/>
                <a:gd name="T31" fmla="*/ 18 h 157"/>
                <a:gd name="T32" fmla="*/ 57 w 136"/>
                <a:gd name="T33" fmla="*/ 7 h 157"/>
                <a:gd name="T34" fmla="*/ 76 w 136"/>
                <a:gd name="T35" fmla="*/ 0 h 157"/>
                <a:gd name="T36" fmla="*/ 92 w 136"/>
                <a:gd name="T37" fmla="*/ 9 h 157"/>
                <a:gd name="T38" fmla="*/ 112 w 136"/>
                <a:gd name="T39" fmla="*/ 11 h 157"/>
                <a:gd name="T40" fmla="*/ 124 w 136"/>
                <a:gd name="T41" fmla="*/ 24 h 157"/>
                <a:gd name="T42" fmla="*/ 134 w 136"/>
                <a:gd name="T43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57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1" y="42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9"/>
                    <a:pt x="85" y="129"/>
                    <a:pt x="85" y="140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gradFill>
              <a:gsLst>
                <a:gs pos="75000">
                  <a:srgbClr val="F7BDBB"/>
                </a:gs>
                <a:gs pos="100000">
                  <a:srgbClr val="F7BDBB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4" name="Forma libre 14">
              <a:extLst>
                <a:ext uri="{FF2B5EF4-FFF2-40B4-BE49-F238E27FC236}">
                  <a16:creationId xmlns:a16="http://schemas.microsoft.com/office/drawing/2014/main" id="{A4EE508E-C139-4549-AD46-4E5E82F7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566738"/>
            </a:xfrm>
            <a:custGeom>
              <a:avLst/>
              <a:gdLst>
                <a:gd name="T0" fmla="*/ 134 w 136"/>
                <a:gd name="T1" fmla="*/ 37 h 99"/>
                <a:gd name="T2" fmla="*/ 134 w 136"/>
                <a:gd name="T3" fmla="*/ 38 h 99"/>
                <a:gd name="T4" fmla="*/ 134 w 136"/>
                <a:gd name="T5" fmla="*/ 38 h 99"/>
                <a:gd name="T6" fmla="*/ 133 w 136"/>
                <a:gd name="T7" fmla="*/ 39 h 99"/>
                <a:gd name="T8" fmla="*/ 132 w 136"/>
                <a:gd name="T9" fmla="*/ 41 h 99"/>
                <a:gd name="T10" fmla="*/ 131 w 136"/>
                <a:gd name="T11" fmla="*/ 42 h 99"/>
                <a:gd name="T12" fmla="*/ 130 w 136"/>
                <a:gd name="T13" fmla="*/ 42 h 99"/>
                <a:gd name="T14" fmla="*/ 129 w 136"/>
                <a:gd name="T15" fmla="*/ 43 h 99"/>
                <a:gd name="T16" fmla="*/ 129 w 136"/>
                <a:gd name="T17" fmla="*/ 43 h 99"/>
                <a:gd name="T18" fmla="*/ 72 w 136"/>
                <a:gd name="T19" fmla="*/ 96 h 99"/>
                <a:gd name="T20" fmla="*/ 70 w 136"/>
                <a:gd name="T21" fmla="*/ 99 h 99"/>
                <a:gd name="T22" fmla="*/ 9 w 136"/>
                <a:gd name="T23" fmla="*/ 99 h 99"/>
                <a:gd name="T24" fmla="*/ 0 w 136"/>
                <a:gd name="T25" fmla="*/ 72 h 99"/>
                <a:gd name="T26" fmla="*/ 34 w 136"/>
                <a:gd name="T27" fmla="*/ 18 h 99"/>
                <a:gd name="T28" fmla="*/ 57 w 136"/>
                <a:gd name="T29" fmla="*/ 7 h 99"/>
                <a:gd name="T30" fmla="*/ 76 w 136"/>
                <a:gd name="T31" fmla="*/ 0 h 99"/>
                <a:gd name="T32" fmla="*/ 92 w 136"/>
                <a:gd name="T33" fmla="*/ 9 h 99"/>
                <a:gd name="T34" fmla="*/ 112 w 136"/>
                <a:gd name="T35" fmla="*/ 11 h 99"/>
                <a:gd name="T36" fmla="*/ 124 w 136"/>
                <a:gd name="T37" fmla="*/ 24 h 99"/>
                <a:gd name="T38" fmla="*/ 134 w 136"/>
                <a:gd name="T39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99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4" y="45"/>
                    <a:pt x="107" y="51"/>
                    <a:pt x="72" y="96"/>
                  </a:cubicBezTo>
                  <a:cubicBezTo>
                    <a:pt x="72" y="97"/>
                    <a:pt x="71" y="98"/>
                    <a:pt x="7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5" name="Forma libre 15">
              <a:extLst>
                <a:ext uri="{FF2B5EF4-FFF2-40B4-BE49-F238E27FC236}">
                  <a16:creationId xmlns:a16="http://schemas.microsoft.com/office/drawing/2014/main" id="{59F122DD-9773-48CA-B36A-41383E8FF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3775075"/>
              <a:ext cx="68263" cy="92075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8 h 16"/>
                <a:gd name="T4" fmla="*/ 12 w 12"/>
                <a:gd name="T5" fmla="*/ 16 h 16"/>
                <a:gd name="T6" fmla="*/ 0 w 12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0"/>
                    <a:pt x="4" y="3"/>
                    <a:pt x="6" y="8"/>
                  </a:cubicBezTo>
                  <a:cubicBezTo>
                    <a:pt x="7" y="13"/>
                    <a:pt x="11" y="16"/>
                    <a:pt x="12" y="16"/>
                  </a:cubicBezTo>
                  <a:cubicBezTo>
                    <a:pt x="12" y="16"/>
                    <a:pt x="1" y="14"/>
                    <a:pt x="0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6" name="Forma libre 16">
              <a:extLst>
                <a:ext uri="{FF2B5EF4-FFF2-40B4-BE49-F238E27FC236}">
                  <a16:creationId xmlns:a16="http://schemas.microsoft.com/office/drawing/2014/main" id="{0FEF4D20-2077-46B3-889D-C36948145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3792538"/>
              <a:ext cx="131763" cy="360363"/>
            </a:xfrm>
            <a:custGeom>
              <a:avLst/>
              <a:gdLst>
                <a:gd name="T0" fmla="*/ 23 w 23"/>
                <a:gd name="T1" fmla="*/ 26 h 63"/>
                <a:gd name="T2" fmla="*/ 21 w 23"/>
                <a:gd name="T3" fmla="*/ 34 h 63"/>
                <a:gd name="T4" fmla="*/ 19 w 23"/>
                <a:gd name="T5" fmla="*/ 54 h 63"/>
                <a:gd name="T6" fmla="*/ 13 w 23"/>
                <a:gd name="T7" fmla="*/ 62 h 63"/>
                <a:gd name="T8" fmla="*/ 10 w 23"/>
                <a:gd name="T9" fmla="*/ 63 h 63"/>
                <a:gd name="T10" fmla="*/ 0 w 23"/>
                <a:gd name="T11" fmla="*/ 62 h 63"/>
                <a:gd name="T12" fmla="*/ 5 w 23"/>
                <a:gd name="T13" fmla="*/ 0 h 63"/>
                <a:gd name="T14" fmla="*/ 13 w 23"/>
                <a:gd name="T15" fmla="*/ 1 h 63"/>
                <a:gd name="T16" fmla="*/ 23 w 23"/>
                <a:gd name="T17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3">
                  <a:moveTo>
                    <a:pt x="23" y="26"/>
                  </a:moveTo>
                  <a:cubicBezTo>
                    <a:pt x="23" y="29"/>
                    <a:pt x="22" y="31"/>
                    <a:pt x="21" y="34"/>
                  </a:cubicBezTo>
                  <a:cubicBezTo>
                    <a:pt x="21" y="35"/>
                    <a:pt x="20" y="50"/>
                    <a:pt x="19" y="54"/>
                  </a:cubicBezTo>
                  <a:cubicBezTo>
                    <a:pt x="19" y="56"/>
                    <a:pt x="17" y="61"/>
                    <a:pt x="13" y="62"/>
                  </a:cubicBezTo>
                  <a:cubicBezTo>
                    <a:pt x="12" y="63"/>
                    <a:pt x="11" y="63"/>
                    <a:pt x="10" y="63"/>
                  </a:cubicBezTo>
                  <a:cubicBezTo>
                    <a:pt x="3" y="62"/>
                    <a:pt x="0" y="62"/>
                    <a:pt x="0" y="62"/>
                  </a:cubicBezTo>
                  <a:cubicBezTo>
                    <a:pt x="0" y="62"/>
                    <a:pt x="8" y="22"/>
                    <a:pt x="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7" y="19"/>
                    <a:pt x="23" y="26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7" name="Forma libre 17">
              <a:extLst>
                <a:ext uri="{FF2B5EF4-FFF2-40B4-BE49-F238E27FC236}">
                  <a16:creationId xmlns:a16="http://schemas.microsoft.com/office/drawing/2014/main" id="{3E67FC6E-679C-4B7D-9F05-FF6856ED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4010025"/>
              <a:ext cx="74613" cy="142875"/>
            </a:xfrm>
            <a:custGeom>
              <a:avLst/>
              <a:gdLst>
                <a:gd name="T0" fmla="*/ 13 w 13"/>
                <a:gd name="T1" fmla="*/ 24 h 25"/>
                <a:gd name="T2" fmla="*/ 10 w 13"/>
                <a:gd name="T3" fmla="*/ 25 h 25"/>
                <a:gd name="T4" fmla="*/ 0 w 13"/>
                <a:gd name="T5" fmla="*/ 24 h 25"/>
                <a:gd name="T6" fmla="*/ 4 w 13"/>
                <a:gd name="T7" fmla="*/ 0 h 25"/>
                <a:gd name="T8" fmla="*/ 13 w 13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13" y="24"/>
                  </a:moveTo>
                  <a:cubicBezTo>
                    <a:pt x="12" y="25"/>
                    <a:pt x="11" y="25"/>
                    <a:pt x="10" y="25"/>
                  </a:cubicBezTo>
                  <a:cubicBezTo>
                    <a:pt x="3" y="24"/>
                    <a:pt x="0" y="24"/>
                    <a:pt x="0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9" y="18"/>
                    <a:pt x="13" y="24"/>
                  </a:cubicBezTo>
                  <a:close/>
                </a:path>
              </a:pathLst>
            </a:custGeom>
            <a:gradFill>
              <a:gsLst>
                <a:gs pos="0">
                  <a:srgbClr val="4BC3E2">
                    <a:alpha val="63000"/>
                  </a:srgbClr>
                </a:gs>
                <a:gs pos="51000">
                  <a:srgbClr val="4BC3E2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" name="Forma libre 18">
              <a:extLst>
                <a:ext uri="{FF2B5EF4-FFF2-40B4-BE49-F238E27FC236}">
                  <a16:creationId xmlns:a16="http://schemas.microsoft.com/office/drawing/2014/main" id="{3E28299F-82DC-4BAC-A5BB-7B5EA5A95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3162300"/>
              <a:ext cx="1503363" cy="2624138"/>
            </a:xfrm>
            <a:custGeom>
              <a:avLst/>
              <a:gdLst>
                <a:gd name="T0" fmla="*/ 258 w 262"/>
                <a:gd name="T1" fmla="*/ 413 h 458"/>
                <a:gd name="T2" fmla="*/ 208 w 262"/>
                <a:gd name="T3" fmla="*/ 314 h 458"/>
                <a:gd name="T4" fmla="*/ 214 w 262"/>
                <a:gd name="T5" fmla="*/ 201 h 458"/>
                <a:gd name="T6" fmla="*/ 225 w 262"/>
                <a:gd name="T7" fmla="*/ 192 h 458"/>
                <a:gd name="T8" fmla="*/ 217 w 262"/>
                <a:gd name="T9" fmla="*/ 182 h 458"/>
                <a:gd name="T10" fmla="*/ 216 w 262"/>
                <a:gd name="T11" fmla="*/ 182 h 458"/>
                <a:gd name="T12" fmla="*/ 216 w 262"/>
                <a:gd name="T13" fmla="*/ 182 h 458"/>
                <a:gd name="T14" fmla="*/ 215 w 262"/>
                <a:gd name="T15" fmla="*/ 182 h 458"/>
                <a:gd name="T16" fmla="*/ 215 w 262"/>
                <a:gd name="T17" fmla="*/ 182 h 458"/>
                <a:gd name="T18" fmla="*/ 213 w 262"/>
                <a:gd name="T19" fmla="*/ 151 h 458"/>
                <a:gd name="T20" fmla="*/ 217 w 262"/>
                <a:gd name="T21" fmla="*/ 90 h 458"/>
                <a:gd name="T22" fmla="*/ 222 w 262"/>
                <a:gd name="T23" fmla="*/ 56 h 458"/>
                <a:gd name="T24" fmla="*/ 202 w 262"/>
                <a:gd name="T25" fmla="*/ 1 h 458"/>
                <a:gd name="T26" fmla="*/ 179 w 262"/>
                <a:gd name="T27" fmla="*/ 12 h 458"/>
                <a:gd name="T28" fmla="*/ 145 w 262"/>
                <a:gd name="T29" fmla="*/ 66 h 458"/>
                <a:gd name="T30" fmla="*/ 154 w 262"/>
                <a:gd name="T31" fmla="*/ 93 h 458"/>
                <a:gd name="T32" fmla="*/ 164 w 262"/>
                <a:gd name="T33" fmla="*/ 119 h 458"/>
                <a:gd name="T34" fmla="*/ 171 w 262"/>
                <a:gd name="T35" fmla="*/ 151 h 458"/>
                <a:gd name="T36" fmla="*/ 170 w 262"/>
                <a:gd name="T37" fmla="*/ 180 h 458"/>
                <a:gd name="T38" fmla="*/ 149 w 262"/>
                <a:gd name="T39" fmla="*/ 196 h 458"/>
                <a:gd name="T40" fmla="*/ 94 w 262"/>
                <a:gd name="T41" fmla="*/ 213 h 458"/>
                <a:gd name="T42" fmla="*/ 94 w 262"/>
                <a:gd name="T43" fmla="*/ 213 h 458"/>
                <a:gd name="T44" fmla="*/ 38 w 262"/>
                <a:gd name="T45" fmla="*/ 292 h 458"/>
                <a:gd name="T46" fmla="*/ 23 w 262"/>
                <a:gd name="T47" fmla="*/ 408 h 458"/>
                <a:gd name="T48" fmla="*/ 104 w 262"/>
                <a:gd name="T49" fmla="*/ 409 h 458"/>
                <a:gd name="T50" fmla="*/ 104 w 262"/>
                <a:gd name="T51" fmla="*/ 413 h 458"/>
                <a:gd name="T52" fmla="*/ 109 w 262"/>
                <a:gd name="T53" fmla="*/ 458 h 458"/>
                <a:gd name="T54" fmla="*/ 260 w 262"/>
                <a:gd name="T55" fmla="*/ 458 h 458"/>
                <a:gd name="T56" fmla="*/ 258 w 262"/>
                <a:gd name="T57" fmla="*/ 413 h 458"/>
                <a:gd name="T58" fmla="*/ 76 w 262"/>
                <a:gd name="T59" fmla="*/ 350 h 458"/>
                <a:gd name="T60" fmla="*/ 95 w 262"/>
                <a:gd name="T61" fmla="*/ 329 h 458"/>
                <a:gd name="T62" fmla="*/ 97 w 262"/>
                <a:gd name="T63" fmla="*/ 350 h 458"/>
                <a:gd name="T64" fmla="*/ 76 w 262"/>
                <a:gd name="T65" fmla="*/ 35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" h="458">
                  <a:moveTo>
                    <a:pt x="258" y="413"/>
                  </a:moveTo>
                  <a:cubicBezTo>
                    <a:pt x="250" y="382"/>
                    <a:pt x="229" y="355"/>
                    <a:pt x="208" y="314"/>
                  </a:cubicBezTo>
                  <a:cubicBezTo>
                    <a:pt x="177" y="255"/>
                    <a:pt x="214" y="201"/>
                    <a:pt x="214" y="201"/>
                  </a:cubicBezTo>
                  <a:cubicBezTo>
                    <a:pt x="214" y="201"/>
                    <a:pt x="223" y="201"/>
                    <a:pt x="225" y="192"/>
                  </a:cubicBezTo>
                  <a:cubicBezTo>
                    <a:pt x="226" y="185"/>
                    <a:pt x="220" y="183"/>
                    <a:pt x="217" y="182"/>
                  </a:cubicBezTo>
                  <a:cubicBezTo>
                    <a:pt x="217" y="182"/>
                    <a:pt x="216" y="182"/>
                    <a:pt x="216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2"/>
                    <a:pt x="215" y="182"/>
                    <a:pt x="215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4" y="177"/>
                    <a:pt x="213" y="166"/>
                    <a:pt x="213" y="151"/>
                  </a:cubicBezTo>
                  <a:cubicBezTo>
                    <a:pt x="214" y="133"/>
                    <a:pt x="215" y="111"/>
                    <a:pt x="217" y="90"/>
                  </a:cubicBezTo>
                  <a:cubicBezTo>
                    <a:pt x="219" y="78"/>
                    <a:pt x="220" y="66"/>
                    <a:pt x="222" y="56"/>
                  </a:cubicBezTo>
                  <a:cubicBezTo>
                    <a:pt x="229" y="19"/>
                    <a:pt x="202" y="1"/>
                    <a:pt x="202" y="1"/>
                  </a:cubicBezTo>
                  <a:cubicBezTo>
                    <a:pt x="194" y="0"/>
                    <a:pt x="179" y="12"/>
                    <a:pt x="179" y="12"/>
                  </a:cubicBezTo>
                  <a:cubicBezTo>
                    <a:pt x="149" y="27"/>
                    <a:pt x="145" y="65"/>
                    <a:pt x="145" y="66"/>
                  </a:cubicBezTo>
                  <a:cubicBezTo>
                    <a:pt x="145" y="67"/>
                    <a:pt x="149" y="78"/>
                    <a:pt x="154" y="93"/>
                  </a:cubicBezTo>
                  <a:cubicBezTo>
                    <a:pt x="157" y="101"/>
                    <a:pt x="160" y="110"/>
                    <a:pt x="164" y="119"/>
                  </a:cubicBezTo>
                  <a:cubicBezTo>
                    <a:pt x="168" y="129"/>
                    <a:pt x="170" y="141"/>
                    <a:pt x="171" y="151"/>
                  </a:cubicBezTo>
                  <a:cubicBezTo>
                    <a:pt x="172" y="167"/>
                    <a:pt x="170" y="180"/>
                    <a:pt x="170" y="180"/>
                  </a:cubicBezTo>
                  <a:cubicBezTo>
                    <a:pt x="154" y="181"/>
                    <a:pt x="149" y="196"/>
                    <a:pt x="149" y="196"/>
                  </a:cubicBezTo>
                  <a:cubicBezTo>
                    <a:pt x="149" y="196"/>
                    <a:pt x="103" y="205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80" y="219"/>
                    <a:pt x="59" y="238"/>
                    <a:pt x="38" y="292"/>
                  </a:cubicBezTo>
                  <a:cubicBezTo>
                    <a:pt x="5" y="376"/>
                    <a:pt x="0" y="402"/>
                    <a:pt x="23" y="408"/>
                  </a:cubicBezTo>
                  <a:cubicBezTo>
                    <a:pt x="32" y="410"/>
                    <a:pt x="66" y="410"/>
                    <a:pt x="104" y="409"/>
                  </a:cubicBezTo>
                  <a:cubicBezTo>
                    <a:pt x="104" y="410"/>
                    <a:pt x="104" y="411"/>
                    <a:pt x="104" y="413"/>
                  </a:cubicBezTo>
                  <a:cubicBezTo>
                    <a:pt x="107" y="435"/>
                    <a:pt x="109" y="452"/>
                    <a:pt x="109" y="458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2" y="441"/>
                    <a:pt x="261" y="426"/>
                    <a:pt x="258" y="413"/>
                  </a:cubicBezTo>
                  <a:close/>
                  <a:moveTo>
                    <a:pt x="76" y="350"/>
                  </a:moveTo>
                  <a:cubicBezTo>
                    <a:pt x="76" y="350"/>
                    <a:pt x="85" y="341"/>
                    <a:pt x="95" y="329"/>
                  </a:cubicBezTo>
                  <a:cubicBezTo>
                    <a:pt x="96" y="336"/>
                    <a:pt x="97" y="343"/>
                    <a:pt x="97" y="350"/>
                  </a:cubicBezTo>
                  <a:cubicBezTo>
                    <a:pt x="85" y="350"/>
                    <a:pt x="76" y="350"/>
                    <a:pt x="76" y="35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9" name="Forma libre 19">
              <a:extLst>
                <a:ext uri="{FF2B5EF4-FFF2-40B4-BE49-F238E27FC236}">
                  <a16:creationId xmlns:a16="http://schemas.microsoft.com/office/drawing/2014/main" id="{1F1055DB-0FAF-42E9-A9D9-33EEEA5E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167313"/>
              <a:ext cx="236538" cy="338138"/>
            </a:xfrm>
            <a:custGeom>
              <a:avLst/>
              <a:gdLst>
                <a:gd name="T0" fmla="*/ 13 w 41"/>
                <a:gd name="T1" fmla="*/ 0 h 59"/>
                <a:gd name="T2" fmla="*/ 41 w 41"/>
                <a:gd name="T3" fmla="*/ 59 h 59"/>
                <a:gd name="T4" fmla="*/ 34 w 41"/>
                <a:gd name="T5" fmla="*/ 0 h 59"/>
                <a:gd name="T6" fmla="*/ 13 w 4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9">
                  <a:moveTo>
                    <a:pt x="13" y="0"/>
                  </a:moveTo>
                  <a:cubicBezTo>
                    <a:pt x="13" y="0"/>
                    <a:pt x="0" y="45"/>
                    <a:pt x="41" y="5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829CF3">
                <a:alpha val="26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0" name="Forma libre 20">
              <a:extLst>
                <a:ext uri="{FF2B5EF4-FFF2-40B4-BE49-F238E27FC236}">
                  <a16:creationId xmlns:a16="http://schemas.microsoft.com/office/drawing/2014/main" id="{33DD8503-AB72-4432-BEC9-FC488705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3625850"/>
              <a:ext cx="333375" cy="217488"/>
            </a:xfrm>
            <a:custGeom>
              <a:avLst/>
              <a:gdLst>
                <a:gd name="T0" fmla="*/ 57 w 58"/>
                <a:gd name="T1" fmla="*/ 4 h 38"/>
                <a:gd name="T2" fmla="*/ 57 w 58"/>
                <a:gd name="T3" fmla="*/ 8 h 38"/>
                <a:gd name="T4" fmla="*/ 53 w 58"/>
                <a:gd name="T5" fmla="*/ 18 h 38"/>
                <a:gd name="T6" fmla="*/ 47 w 58"/>
                <a:gd name="T7" fmla="*/ 24 h 38"/>
                <a:gd name="T8" fmla="*/ 46 w 58"/>
                <a:gd name="T9" fmla="*/ 22 h 38"/>
                <a:gd name="T10" fmla="*/ 47 w 58"/>
                <a:gd name="T11" fmla="*/ 21 h 38"/>
                <a:gd name="T12" fmla="*/ 53 w 58"/>
                <a:gd name="T13" fmla="*/ 8 h 38"/>
                <a:gd name="T14" fmla="*/ 46 w 58"/>
                <a:gd name="T15" fmla="*/ 11 h 38"/>
                <a:gd name="T16" fmla="*/ 17 w 58"/>
                <a:gd name="T17" fmla="*/ 23 h 38"/>
                <a:gd name="T18" fmla="*/ 5 w 58"/>
                <a:gd name="T19" fmla="*/ 37 h 38"/>
                <a:gd name="T20" fmla="*/ 0 w 58"/>
                <a:gd name="T21" fmla="*/ 35 h 38"/>
                <a:gd name="T22" fmla="*/ 15 w 58"/>
                <a:gd name="T23" fmla="*/ 20 h 38"/>
                <a:gd name="T24" fmla="*/ 46 w 58"/>
                <a:gd name="T25" fmla="*/ 7 h 38"/>
                <a:gd name="T26" fmla="*/ 52 w 58"/>
                <a:gd name="T27" fmla="*/ 4 h 38"/>
                <a:gd name="T28" fmla="*/ 46 w 58"/>
                <a:gd name="T29" fmla="*/ 2 h 38"/>
                <a:gd name="T30" fmla="*/ 46 w 58"/>
                <a:gd name="T31" fmla="*/ 0 h 38"/>
                <a:gd name="T32" fmla="*/ 53 w 58"/>
                <a:gd name="T33" fmla="*/ 1 h 38"/>
                <a:gd name="T34" fmla="*/ 57 w 58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38">
                  <a:moveTo>
                    <a:pt x="57" y="4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6" y="12"/>
                    <a:pt x="53" y="18"/>
                  </a:cubicBezTo>
                  <a:cubicBezTo>
                    <a:pt x="51" y="23"/>
                    <a:pt x="48" y="24"/>
                    <a:pt x="47" y="24"/>
                  </a:cubicBezTo>
                  <a:cubicBezTo>
                    <a:pt x="46" y="23"/>
                    <a:pt x="46" y="22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3" y="8"/>
                    <a:pt x="53" y="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7" y="35"/>
                    <a:pt x="5" y="37"/>
                  </a:cubicBezTo>
                  <a:cubicBezTo>
                    <a:pt x="3" y="38"/>
                    <a:pt x="0" y="38"/>
                    <a:pt x="0" y="35"/>
                  </a:cubicBezTo>
                  <a:cubicBezTo>
                    <a:pt x="0" y="33"/>
                    <a:pt x="15" y="20"/>
                    <a:pt x="15" y="2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1"/>
                    <a:pt x="46" y="0"/>
                  </a:cubicBezTo>
                  <a:cubicBezTo>
                    <a:pt x="48" y="0"/>
                    <a:pt x="50" y="1"/>
                    <a:pt x="53" y="1"/>
                  </a:cubicBezTo>
                  <a:cubicBezTo>
                    <a:pt x="58" y="2"/>
                    <a:pt x="57" y="4"/>
                    <a:pt x="57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734A953-9B6C-444B-B25F-6DF0B880B296}"/>
                </a:ext>
              </a:extLst>
            </p:cNvPr>
            <p:cNvSpPr/>
            <p:nvPr/>
          </p:nvSpPr>
          <p:spPr>
            <a:xfrm>
              <a:off x="6538394" y="3930239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50" name="Forma libre: Forma 149">
              <a:extLst>
                <a:ext uri="{FF2B5EF4-FFF2-40B4-BE49-F238E27FC236}">
                  <a16:creationId xmlns:a16="http://schemas.microsoft.com/office/drawing/2014/main" id="{0981B24C-CD45-4505-87DD-EBA799A608A0}"/>
                </a:ext>
              </a:extLst>
            </p:cNvPr>
            <p:cNvSpPr/>
            <p:nvPr/>
          </p:nvSpPr>
          <p:spPr>
            <a:xfrm>
              <a:off x="6586362" y="3924595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95F849CF-BB96-4670-91B9-CF85441BB33B}"/>
                </a:ext>
              </a:extLst>
            </p:cNvPr>
            <p:cNvSpPr/>
            <p:nvPr/>
          </p:nvSpPr>
          <p:spPr>
            <a:xfrm>
              <a:off x="5832786" y="4279895"/>
              <a:ext cx="465015" cy="55559"/>
            </a:xfrm>
            <a:custGeom>
              <a:avLst/>
              <a:gdLst>
                <a:gd name="connsiteX0" fmla="*/ 456889 w 465015"/>
                <a:gd name="connsiteY0" fmla="*/ 50805 h 55559"/>
                <a:gd name="connsiteX1" fmla="*/ 2864 w 465015"/>
                <a:gd name="connsiteY1" fmla="*/ 5 h 55559"/>
                <a:gd name="connsiteX2" fmla="*/ 272739 w 465015"/>
                <a:gd name="connsiteY2" fmla="*/ 47630 h 55559"/>
                <a:gd name="connsiteX3" fmla="*/ 456889 w 465015"/>
                <a:gd name="connsiteY3" fmla="*/ 50805 h 5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15" h="55559">
                  <a:moveTo>
                    <a:pt x="456889" y="50805"/>
                  </a:moveTo>
                  <a:cubicBezTo>
                    <a:pt x="411910" y="42867"/>
                    <a:pt x="33556" y="534"/>
                    <a:pt x="2864" y="5"/>
                  </a:cubicBezTo>
                  <a:cubicBezTo>
                    <a:pt x="-27828" y="-524"/>
                    <a:pt x="196539" y="39163"/>
                    <a:pt x="272739" y="47630"/>
                  </a:cubicBezTo>
                  <a:cubicBezTo>
                    <a:pt x="348939" y="56097"/>
                    <a:pt x="501868" y="58743"/>
                    <a:pt x="456889" y="508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upo 39" descr="Esta imagen es un icono de 1 persona interactuando con tres personas. ">
            <a:extLst>
              <a:ext uri="{FF2B5EF4-FFF2-40B4-BE49-F238E27FC236}">
                <a16:creationId xmlns:a16="http://schemas.microsoft.com/office/drawing/2014/main" id="{6163EC3B-1C70-4943-88AE-C995F6AF3D2D}"/>
              </a:ext>
            </a:extLst>
          </p:cNvPr>
          <p:cNvGrpSpPr/>
          <p:nvPr/>
        </p:nvGrpSpPr>
        <p:grpSpPr>
          <a:xfrm>
            <a:off x="5459412" y="1395413"/>
            <a:ext cx="1273175" cy="1271588"/>
            <a:chOff x="5459412" y="1395413"/>
            <a:chExt cx="1273175" cy="1271588"/>
          </a:xfrm>
        </p:grpSpPr>
        <p:sp>
          <p:nvSpPr>
            <p:cNvPr id="34" name="Elipse 26">
              <a:extLst>
                <a:ext uri="{FF2B5EF4-FFF2-40B4-BE49-F238E27FC236}">
                  <a16:creationId xmlns:a16="http://schemas.microsoft.com/office/drawing/2014/main" id="{BAB1D2D2-1913-4FAF-8141-A2217D47D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2" y="1395413"/>
              <a:ext cx="1273175" cy="127158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grpSp>
          <p:nvGrpSpPr>
            <p:cNvPr id="153" name="Grupo 152">
              <a:extLst>
                <a:ext uri="{FF2B5EF4-FFF2-40B4-BE49-F238E27FC236}">
                  <a16:creationId xmlns:a16="http://schemas.microsoft.com/office/drawing/2014/main" id="{14E63ABA-A2BE-460E-AEC1-558B63A0D598}"/>
                </a:ext>
              </a:extLst>
            </p:cNvPr>
            <p:cNvGrpSpPr/>
            <p:nvPr/>
          </p:nvGrpSpPr>
          <p:grpSpPr>
            <a:xfrm>
              <a:off x="5781290" y="1569642"/>
              <a:ext cx="584970" cy="674403"/>
              <a:chOff x="2686050" y="2895601"/>
              <a:chExt cx="330200" cy="346075"/>
            </a:xfrm>
          </p:grpSpPr>
          <p:sp>
            <p:nvSpPr>
              <p:cNvPr id="154" name="Elipse 309">
                <a:extLst>
                  <a:ext uri="{FF2B5EF4-FFF2-40B4-BE49-F238E27FC236}">
                    <a16:creationId xmlns:a16="http://schemas.microsoft.com/office/drawing/2014/main" id="{AC91C28A-AC97-43D2-BB20-485D353E8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55" name="Forma libre 310">
                <a:extLst>
                  <a:ext uri="{FF2B5EF4-FFF2-40B4-BE49-F238E27FC236}">
                    <a16:creationId xmlns:a16="http://schemas.microsoft.com/office/drawing/2014/main" id="{307DC6B5-75A0-4610-B431-35147A890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56" name="Elipse 311">
                <a:extLst>
                  <a:ext uri="{FF2B5EF4-FFF2-40B4-BE49-F238E27FC236}">
                    <a16:creationId xmlns:a16="http://schemas.microsoft.com/office/drawing/2014/main" id="{16EA5084-E99D-4DD5-B478-224937E08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57" name="Forma libre 312">
                <a:extLst>
                  <a:ext uri="{FF2B5EF4-FFF2-40B4-BE49-F238E27FC236}">
                    <a16:creationId xmlns:a16="http://schemas.microsoft.com/office/drawing/2014/main" id="{210EC1C6-3182-40F6-869F-33B0ABF2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58" name="Elipse 313">
                <a:extLst>
                  <a:ext uri="{FF2B5EF4-FFF2-40B4-BE49-F238E27FC236}">
                    <a16:creationId xmlns:a16="http://schemas.microsoft.com/office/drawing/2014/main" id="{168ACDC4-22F5-4D4B-A783-44D3655B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59" name="Forma libre 314">
                <a:extLst>
                  <a:ext uri="{FF2B5EF4-FFF2-40B4-BE49-F238E27FC236}">
                    <a16:creationId xmlns:a16="http://schemas.microsoft.com/office/drawing/2014/main" id="{9350080E-FAD1-420D-A674-785E5FD1F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60" name="Elipse 315">
                <a:extLst>
                  <a:ext uri="{FF2B5EF4-FFF2-40B4-BE49-F238E27FC236}">
                    <a16:creationId xmlns:a16="http://schemas.microsoft.com/office/drawing/2014/main" id="{A3A96249-064E-4E4F-800D-F3E32321B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61" name="Forma libre 316">
                <a:extLst>
                  <a:ext uri="{FF2B5EF4-FFF2-40B4-BE49-F238E27FC236}">
                    <a16:creationId xmlns:a16="http://schemas.microsoft.com/office/drawing/2014/main" id="{5B0FA9F4-74E7-4069-9E66-4CD1685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62" name="Elipse 317">
                <a:extLst>
                  <a:ext uri="{FF2B5EF4-FFF2-40B4-BE49-F238E27FC236}">
                    <a16:creationId xmlns:a16="http://schemas.microsoft.com/office/drawing/2014/main" id="{8B1079C4-08A2-4532-BF93-C9FBD28FC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63" name="Forma libre 318">
                <a:extLst>
                  <a:ext uri="{FF2B5EF4-FFF2-40B4-BE49-F238E27FC236}">
                    <a16:creationId xmlns:a16="http://schemas.microsoft.com/office/drawing/2014/main" id="{D2176F15-45A0-4989-901D-43FEBC8C6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64" name="Forma libre 319">
                <a:extLst>
                  <a:ext uri="{FF2B5EF4-FFF2-40B4-BE49-F238E27FC236}">
                    <a16:creationId xmlns:a16="http://schemas.microsoft.com/office/drawing/2014/main" id="{E441EEB4-0ED1-401E-BCE2-44490D08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65" name="Línea 320">
                <a:extLst>
                  <a:ext uri="{FF2B5EF4-FFF2-40B4-BE49-F238E27FC236}">
                    <a16:creationId xmlns:a16="http://schemas.microsoft.com/office/drawing/2014/main" id="{DE0936E5-0224-4C3C-9815-CA2E7C978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  <p:grpSp>
        <p:nvGrpSpPr>
          <p:cNvPr id="41" name="Grupo 40" descr="Esta imagen es un icono de tres personas interactuando. ">
            <a:extLst>
              <a:ext uri="{FF2B5EF4-FFF2-40B4-BE49-F238E27FC236}">
                <a16:creationId xmlns:a16="http://schemas.microsoft.com/office/drawing/2014/main" id="{7095B44D-041E-4DC3-A3B8-C4DBA721F0CF}"/>
              </a:ext>
            </a:extLst>
          </p:cNvPr>
          <p:cNvGrpSpPr/>
          <p:nvPr/>
        </p:nvGrpSpPr>
        <p:grpSpPr>
          <a:xfrm>
            <a:off x="3489325" y="2143125"/>
            <a:ext cx="1397000" cy="1397000"/>
            <a:chOff x="3438525" y="2143125"/>
            <a:chExt cx="1397000" cy="1397000"/>
          </a:xfrm>
        </p:grpSpPr>
        <p:sp>
          <p:nvSpPr>
            <p:cNvPr id="33" name="Forma libre 25">
              <a:extLst>
                <a:ext uri="{FF2B5EF4-FFF2-40B4-BE49-F238E27FC236}">
                  <a16:creationId xmlns:a16="http://schemas.microsoft.com/office/drawing/2014/main" id="{82A9CD09-E5BD-4051-A55B-752BE1EA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2143125"/>
              <a:ext cx="1397000" cy="1397000"/>
            </a:xfrm>
            <a:custGeom>
              <a:avLst/>
              <a:gdLst>
                <a:gd name="T0" fmla="*/ 276 w 336"/>
                <a:gd name="T1" fmla="*/ 276 h 336"/>
                <a:gd name="T2" fmla="*/ 60 w 336"/>
                <a:gd name="T3" fmla="*/ 276 h 336"/>
                <a:gd name="T4" fmla="*/ 60 w 336"/>
                <a:gd name="T5" fmla="*/ 60 h 336"/>
                <a:gd name="T6" fmla="*/ 276 w 336"/>
                <a:gd name="T7" fmla="*/ 60 h 336"/>
                <a:gd name="T8" fmla="*/ 276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276" y="276"/>
                  </a:moveTo>
                  <a:cubicBezTo>
                    <a:pt x="217" y="336"/>
                    <a:pt x="120" y="336"/>
                    <a:pt x="60" y="276"/>
                  </a:cubicBez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grpSp>
          <p:nvGrpSpPr>
            <p:cNvPr id="166" name="Grupo 165">
              <a:extLst>
                <a:ext uri="{FF2B5EF4-FFF2-40B4-BE49-F238E27FC236}">
                  <a16:creationId xmlns:a16="http://schemas.microsoft.com/office/drawing/2014/main" id="{F3A32F3A-3EA3-4F6F-905C-AE7E326402EF}"/>
                </a:ext>
              </a:extLst>
            </p:cNvPr>
            <p:cNvGrpSpPr/>
            <p:nvPr/>
          </p:nvGrpSpPr>
          <p:grpSpPr>
            <a:xfrm>
              <a:off x="3810316" y="2465099"/>
              <a:ext cx="613094" cy="674403"/>
              <a:chOff x="3398838" y="2895601"/>
              <a:chExt cx="346075" cy="346075"/>
            </a:xfrm>
          </p:grpSpPr>
          <p:sp>
            <p:nvSpPr>
              <p:cNvPr id="167" name="Forma libre 49">
                <a:extLst>
                  <a:ext uri="{FF2B5EF4-FFF2-40B4-BE49-F238E27FC236}">
                    <a16:creationId xmlns:a16="http://schemas.microsoft.com/office/drawing/2014/main" id="{740B54FD-C512-4C4B-90F2-B8FE96027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68" name="Forma libre 50">
                <a:extLst>
                  <a:ext uri="{FF2B5EF4-FFF2-40B4-BE49-F238E27FC236}">
                    <a16:creationId xmlns:a16="http://schemas.microsoft.com/office/drawing/2014/main" id="{4FDC5A8D-821C-42CD-8C45-FB309BF76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69" name="Elipse 51">
                <a:extLst>
                  <a:ext uri="{FF2B5EF4-FFF2-40B4-BE49-F238E27FC236}">
                    <a16:creationId xmlns:a16="http://schemas.microsoft.com/office/drawing/2014/main" id="{627888DD-F7D4-4895-B336-F188BAF1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70" name="Forma libre 52">
                <a:extLst>
                  <a:ext uri="{FF2B5EF4-FFF2-40B4-BE49-F238E27FC236}">
                    <a16:creationId xmlns:a16="http://schemas.microsoft.com/office/drawing/2014/main" id="{21C53BAF-A1BD-4D9D-8C56-C5A5E2964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71" name="Forma libre 53">
                <a:extLst>
                  <a:ext uri="{FF2B5EF4-FFF2-40B4-BE49-F238E27FC236}">
                    <a16:creationId xmlns:a16="http://schemas.microsoft.com/office/drawing/2014/main" id="{B30A39F9-E915-4B71-94A4-3436CE4B9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72" name="Forma libre 54">
                <a:extLst>
                  <a:ext uri="{FF2B5EF4-FFF2-40B4-BE49-F238E27FC236}">
                    <a16:creationId xmlns:a16="http://schemas.microsoft.com/office/drawing/2014/main" id="{92A91763-2FE9-4F49-81B3-F46A31888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73" name="Elipse 55">
                <a:extLst>
                  <a:ext uri="{FF2B5EF4-FFF2-40B4-BE49-F238E27FC236}">
                    <a16:creationId xmlns:a16="http://schemas.microsoft.com/office/drawing/2014/main" id="{5D56157D-44A4-414B-A115-780567411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74" name="Forma libre 56">
                <a:extLst>
                  <a:ext uri="{FF2B5EF4-FFF2-40B4-BE49-F238E27FC236}">
                    <a16:creationId xmlns:a16="http://schemas.microsoft.com/office/drawing/2014/main" id="{62DA9A80-F152-45F5-94C2-BB31EDA3C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75" name="Forma libre 57">
                <a:extLst>
                  <a:ext uri="{FF2B5EF4-FFF2-40B4-BE49-F238E27FC236}">
                    <a16:creationId xmlns:a16="http://schemas.microsoft.com/office/drawing/2014/main" id="{003EFD2E-CF90-4AC0-BEC7-7BC685648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76" name="Forma libre 58">
                <a:extLst>
                  <a:ext uri="{FF2B5EF4-FFF2-40B4-BE49-F238E27FC236}">
                    <a16:creationId xmlns:a16="http://schemas.microsoft.com/office/drawing/2014/main" id="{17D242C7-DED5-4760-974B-1C0C2CED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77" name="Elipse 59">
                <a:extLst>
                  <a:ext uri="{FF2B5EF4-FFF2-40B4-BE49-F238E27FC236}">
                    <a16:creationId xmlns:a16="http://schemas.microsoft.com/office/drawing/2014/main" id="{4029ED17-8FD3-4AF2-A688-F0EE0CED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78" name="Forma libre 60">
                <a:extLst>
                  <a:ext uri="{FF2B5EF4-FFF2-40B4-BE49-F238E27FC236}">
                    <a16:creationId xmlns:a16="http://schemas.microsoft.com/office/drawing/2014/main" id="{635ABD1D-573A-4AEB-BA17-43168A9B8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79" name="Línea 61">
                <a:extLst>
                  <a:ext uri="{FF2B5EF4-FFF2-40B4-BE49-F238E27FC236}">
                    <a16:creationId xmlns:a16="http://schemas.microsoft.com/office/drawing/2014/main" id="{5DC54740-A0D8-4879-95BC-57FB1ACC3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80" name="Línea 62">
                <a:extLst>
                  <a:ext uri="{FF2B5EF4-FFF2-40B4-BE49-F238E27FC236}">
                    <a16:creationId xmlns:a16="http://schemas.microsoft.com/office/drawing/2014/main" id="{E3DB3D49-FAF6-4080-AE40-81CF5899A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  <p:grpSp>
        <p:nvGrpSpPr>
          <p:cNvPr id="181" name="Grupo 180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Elipse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3" name="Forma libre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4" name="Elipse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5" name="Forma libre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6" name="Elipse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7" name="Forma libre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8" name="Forma libre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9" name="Forma libre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90" name="Forma libre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42" name="Grupo 41" descr="Esta imagen es un icono de tres personas y un globo terráqueo. ">
            <a:extLst>
              <a:ext uri="{FF2B5EF4-FFF2-40B4-BE49-F238E27FC236}">
                <a16:creationId xmlns:a16="http://schemas.microsoft.com/office/drawing/2014/main" id="{0F9B9E83-7B40-4A58-B9B6-072ADD8AF2AD}"/>
              </a:ext>
            </a:extLst>
          </p:cNvPr>
          <p:cNvGrpSpPr/>
          <p:nvPr/>
        </p:nvGrpSpPr>
        <p:grpSpPr>
          <a:xfrm>
            <a:off x="2741612" y="4162425"/>
            <a:ext cx="1271588" cy="1273175"/>
            <a:chOff x="2690812" y="4162425"/>
            <a:chExt cx="1271588" cy="1273175"/>
          </a:xfrm>
        </p:grpSpPr>
        <p:sp>
          <p:nvSpPr>
            <p:cNvPr id="32" name="Elipse 24">
              <a:extLst>
                <a:ext uri="{FF2B5EF4-FFF2-40B4-BE49-F238E27FC236}">
                  <a16:creationId xmlns:a16="http://schemas.microsoft.com/office/drawing/2014/main" id="{16A34343-0998-42BB-80E4-28FB10F8B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812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grpSp>
          <p:nvGrpSpPr>
            <p:cNvPr id="191" name="Grupo 190">
              <a:extLst>
                <a:ext uri="{FF2B5EF4-FFF2-40B4-BE49-F238E27FC236}">
                  <a16:creationId xmlns:a16="http://schemas.microsoft.com/office/drawing/2014/main" id="{6EF0E095-962C-4FF0-89AE-50E91D8B01BD}"/>
                </a:ext>
              </a:extLst>
            </p:cNvPr>
            <p:cNvGrpSpPr/>
            <p:nvPr/>
          </p:nvGrpSpPr>
          <p:grpSpPr>
            <a:xfrm>
              <a:off x="3011359" y="4426329"/>
              <a:ext cx="610282" cy="674403"/>
              <a:chOff x="4841875" y="2895601"/>
              <a:chExt cx="344488" cy="346075"/>
            </a:xfrm>
          </p:grpSpPr>
          <p:sp>
            <p:nvSpPr>
              <p:cNvPr id="192" name="Forma libre 258">
                <a:extLst>
                  <a:ext uri="{FF2B5EF4-FFF2-40B4-BE49-F238E27FC236}">
                    <a16:creationId xmlns:a16="http://schemas.microsoft.com/office/drawing/2014/main" id="{6406E6B6-1167-46C8-948E-C5EF17DA0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93" name="Forma libre 259">
                <a:extLst>
                  <a:ext uri="{FF2B5EF4-FFF2-40B4-BE49-F238E27FC236}">
                    <a16:creationId xmlns:a16="http://schemas.microsoft.com/office/drawing/2014/main" id="{72ECCE91-FE4E-4D18-8094-A898EA086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94" name="Forma libre 260">
                <a:extLst>
                  <a:ext uri="{FF2B5EF4-FFF2-40B4-BE49-F238E27FC236}">
                    <a16:creationId xmlns:a16="http://schemas.microsoft.com/office/drawing/2014/main" id="{3548F75A-EA11-4316-A1F6-0CAEB6787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95" name="Línea 261">
                <a:extLst>
                  <a:ext uri="{FF2B5EF4-FFF2-40B4-BE49-F238E27FC236}">
                    <a16:creationId xmlns:a16="http://schemas.microsoft.com/office/drawing/2014/main" id="{5124F4E9-141F-499A-8EEC-1241D51B2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96" name="Línea 262">
                <a:extLst>
                  <a:ext uri="{FF2B5EF4-FFF2-40B4-BE49-F238E27FC236}">
                    <a16:creationId xmlns:a16="http://schemas.microsoft.com/office/drawing/2014/main" id="{F8299F61-1975-4EE9-BAB2-3CE9A446F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97" name="Línea 263">
                <a:extLst>
                  <a:ext uri="{FF2B5EF4-FFF2-40B4-BE49-F238E27FC236}">
                    <a16:creationId xmlns:a16="http://schemas.microsoft.com/office/drawing/2014/main" id="{21DCC590-EB7E-4BE9-BE74-8FD7163D4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98" name="Elipse 264">
                <a:extLst>
                  <a:ext uri="{FF2B5EF4-FFF2-40B4-BE49-F238E27FC236}">
                    <a16:creationId xmlns:a16="http://schemas.microsoft.com/office/drawing/2014/main" id="{9DD4333D-6A4C-43A4-873D-73945A8A3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99" name="Elipse 265">
                <a:extLst>
                  <a:ext uri="{FF2B5EF4-FFF2-40B4-BE49-F238E27FC236}">
                    <a16:creationId xmlns:a16="http://schemas.microsoft.com/office/drawing/2014/main" id="{4BE9E84A-E911-4211-BBA2-3D0BE5875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00" name="Elipse 266">
                <a:extLst>
                  <a:ext uri="{FF2B5EF4-FFF2-40B4-BE49-F238E27FC236}">
                    <a16:creationId xmlns:a16="http://schemas.microsoft.com/office/drawing/2014/main" id="{0ECA1A96-AB7F-46A0-88B5-FCD888592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01" name="Forma libre 267">
                <a:extLst>
                  <a:ext uri="{FF2B5EF4-FFF2-40B4-BE49-F238E27FC236}">
                    <a16:creationId xmlns:a16="http://schemas.microsoft.com/office/drawing/2014/main" id="{75E1735F-98B1-4E7B-BDDC-FE64527C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  <p:grpSp>
        <p:nvGrpSpPr>
          <p:cNvPr id="38" name="Grupo 37" descr="Esta imagen es un icono de tres personas y un globo terráqueo. ">
            <a:extLst>
              <a:ext uri="{FF2B5EF4-FFF2-40B4-BE49-F238E27FC236}">
                <a16:creationId xmlns:a16="http://schemas.microsoft.com/office/drawing/2014/main" id="{A990E334-4A7D-4F5C-A904-F305BFAA954B}"/>
              </a:ext>
            </a:extLst>
          </p:cNvPr>
          <p:cNvGrpSpPr/>
          <p:nvPr/>
        </p:nvGrpSpPr>
        <p:grpSpPr>
          <a:xfrm>
            <a:off x="8229600" y="4182253"/>
            <a:ext cx="1271588" cy="1273175"/>
            <a:chOff x="8229600" y="4162425"/>
            <a:chExt cx="1271588" cy="1273175"/>
          </a:xfrm>
        </p:grpSpPr>
        <p:sp>
          <p:nvSpPr>
            <p:cNvPr id="36" name="Elipse 28">
              <a:extLst>
                <a:ext uri="{FF2B5EF4-FFF2-40B4-BE49-F238E27FC236}">
                  <a16:creationId xmlns:a16="http://schemas.microsoft.com/office/drawing/2014/main" id="{4699FCCF-8ACA-4F41-97A7-AD2C08AE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63DE9C6-B298-4701-B108-E8E84885E8BC}"/>
                </a:ext>
              </a:extLst>
            </p:cNvPr>
            <p:cNvGrpSpPr/>
            <p:nvPr/>
          </p:nvGrpSpPr>
          <p:grpSpPr>
            <a:xfrm>
              <a:off x="8560253" y="4426329"/>
              <a:ext cx="610282" cy="674403"/>
              <a:chOff x="4841875" y="2895601"/>
              <a:chExt cx="344488" cy="346075"/>
            </a:xfrm>
          </p:grpSpPr>
          <p:sp>
            <p:nvSpPr>
              <p:cNvPr id="203" name="Forma libre 258">
                <a:extLst>
                  <a:ext uri="{FF2B5EF4-FFF2-40B4-BE49-F238E27FC236}">
                    <a16:creationId xmlns:a16="http://schemas.microsoft.com/office/drawing/2014/main" id="{05760EEA-E70F-4460-BC2A-336F9645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04" name="Forma libre 259">
                <a:extLst>
                  <a:ext uri="{FF2B5EF4-FFF2-40B4-BE49-F238E27FC236}">
                    <a16:creationId xmlns:a16="http://schemas.microsoft.com/office/drawing/2014/main" id="{7AE0CD2C-CD57-47B1-B505-80D106A80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05" name="Forma libre 260">
                <a:extLst>
                  <a:ext uri="{FF2B5EF4-FFF2-40B4-BE49-F238E27FC236}">
                    <a16:creationId xmlns:a16="http://schemas.microsoft.com/office/drawing/2014/main" id="{872A3131-C536-4756-B975-DACC55DF3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06" name="Línea 261">
                <a:extLst>
                  <a:ext uri="{FF2B5EF4-FFF2-40B4-BE49-F238E27FC236}">
                    <a16:creationId xmlns:a16="http://schemas.microsoft.com/office/drawing/2014/main" id="{8D6C92E4-36B6-469D-8D9D-7E821A2B6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07" name="Línea 262">
                <a:extLst>
                  <a:ext uri="{FF2B5EF4-FFF2-40B4-BE49-F238E27FC236}">
                    <a16:creationId xmlns:a16="http://schemas.microsoft.com/office/drawing/2014/main" id="{B9D7D31E-100C-4875-91DB-E3AA306D1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08" name="Línea 263">
                <a:extLst>
                  <a:ext uri="{FF2B5EF4-FFF2-40B4-BE49-F238E27FC236}">
                    <a16:creationId xmlns:a16="http://schemas.microsoft.com/office/drawing/2014/main" id="{29CE937B-2D75-4864-AD7D-EE0DA1EBA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09" name="Elipse 264">
                <a:extLst>
                  <a:ext uri="{FF2B5EF4-FFF2-40B4-BE49-F238E27FC236}">
                    <a16:creationId xmlns:a16="http://schemas.microsoft.com/office/drawing/2014/main" id="{5C237BA8-A5D9-4E6F-B526-E9714857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10" name="Elipse 265">
                <a:extLst>
                  <a:ext uri="{FF2B5EF4-FFF2-40B4-BE49-F238E27FC236}">
                    <a16:creationId xmlns:a16="http://schemas.microsoft.com/office/drawing/2014/main" id="{661A5EFA-ECB7-4C9D-A8BD-1FACE7EB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11" name="Elipse 266">
                <a:extLst>
                  <a:ext uri="{FF2B5EF4-FFF2-40B4-BE49-F238E27FC236}">
                    <a16:creationId xmlns:a16="http://schemas.microsoft.com/office/drawing/2014/main" id="{6503CA85-38C3-44D1-94CA-34EA501E4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12" name="Forma libre 267">
                <a:extLst>
                  <a:ext uri="{FF2B5EF4-FFF2-40B4-BE49-F238E27FC236}">
                    <a16:creationId xmlns:a16="http://schemas.microsoft.com/office/drawing/2014/main" id="{AE3AF176-184A-4597-B23C-A8ECB6945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  <p:grpSp>
        <p:nvGrpSpPr>
          <p:cNvPr id="39" name="Grupo 38" descr="Esta imagen es un icono de tres personas interactuando. ">
            <a:extLst>
              <a:ext uri="{FF2B5EF4-FFF2-40B4-BE49-F238E27FC236}">
                <a16:creationId xmlns:a16="http://schemas.microsoft.com/office/drawing/2014/main" id="{D7F5E6C2-3449-4D64-AEF0-8F9AE58743E4}"/>
              </a:ext>
            </a:extLst>
          </p:cNvPr>
          <p:cNvGrpSpPr/>
          <p:nvPr/>
        </p:nvGrpSpPr>
        <p:grpSpPr>
          <a:xfrm>
            <a:off x="7305675" y="2143125"/>
            <a:ext cx="1397000" cy="1397000"/>
            <a:chOff x="7356475" y="2143125"/>
            <a:chExt cx="1397000" cy="1397000"/>
          </a:xfrm>
        </p:grpSpPr>
        <p:sp>
          <p:nvSpPr>
            <p:cNvPr id="35" name="Forma libre 27">
              <a:extLst>
                <a:ext uri="{FF2B5EF4-FFF2-40B4-BE49-F238E27FC236}">
                  <a16:creationId xmlns:a16="http://schemas.microsoft.com/office/drawing/2014/main" id="{AAE4382C-A236-4EFC-A5CF-301D418C6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475" y="2143125"/>
              <a:ext cx="1397000" cy="1397000"/>
            </a:xfrm>
            <a:custGeom>
              <a:avLst/>
              <a:gdLst>
                <a:gd name="T0" fmla="*/ 60 w 336"/>
                <a:gd name="T1" fmla="*/ 276 h 336"/>
                <a:gd name="T2" fmla="*/ 60 w 336"/>
                <a:gd name="T3" fmla="*/ 60 h 336"/>
                <a:gd name="T4" fmla="*/ 276 w 336"/>
                <a:gd name="T5" fmla="*/ 60 h 336"/>
                <a:gd name="T6" fmla="*/ 276 w 336"/>
                <a:gd name="T7" fmla="*/ 276 h 336"/>
                <a:gd name="T8" fmla="*/ 60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60" y="276"/>
                  </a:move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ubicBezTo>
                    <a:pt x="217" y="336"/>
                    <a:pt x="120" y="336"/>
                    <a:pt x="60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grpSp>
          <p:nvGrpSpPr>
            <p:cNvPr id="213" name="Grupo 212">
              <a:extLst>
                <a:ext uri="{FF2B5EF4-FFF2-40B4-BE49-F238E27FC236}">
                  <a16:creationId xmlns:a16="http://schemas.microsoft.com/office/drawing/2014/main" id="{84CDD73D-3AA4-4625-B9F5-1852145FC880}"/>
                </a:ext>
              </a:extLst>
            </p:cNvPr>
            <p:cNvGrpSpPr/>
            <p:nvPr/>
          </p:nvGrpSpPr>
          <p:grpSpPr>
            <a:xfrm>
              <a:off x="7748428" y="2465099"/>
              <a:ext cx="613094" cy="674403"/>
              <a:chOff x="3398838" y="2895601"/>
              <a:chExt cx="346075" cy="346075"/>
            </a:xfrm>
          </p:grpSpPr>
          <p:sp>
            <p:nvSpPr>
              <p:cNvPr id="214" name="Forma libre 49">
                <a:extLst>
                  <a:ext uri="{FF2B5EF4-FFF2-40B4-BE49-F238E27FC236}">
                    <a16:creationId xmlns:a16="http://schemas.microsoft.com/office/drawing/2014/main" id="{ABF2711F-75A7-4B4A-BF02-2652927EB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15" name="Forma libre 50">
                <a:extLst>
                  <a:ext uri="{FF2B5EF4-FFF2-40B4-BE49-F238E27FC236}">
                    <a16:creationId xmlns:a16="http://schemas.microsoft.com/office/drawing/2014/main" id="{82DE05A5-FAEC-4B16-BF1A-19901B942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16" name="Elipse 51">
                <a:extLst>
                  <a:ext uri="{FF2B5EF4-FFF2-40B4-BE49-F238E27FC236}">
                    <a16:creationId xmlns:a16="http://schemas.microsoft.com/office/drawing/2014/main" id="{0E0CD678-477B-451D-9104-A48469B39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17" name="Forma libre 52">
                <a:extLst>
                  <a:ext uri="{FF2B5EF4-FFF2-40B4-BE49-F238E27FC236}">
                    <a16:creationId xmlns:a16="http://schemas.microsoft.com/office/drawing/2014/main" id="{26FA0A70-D241-45F0-830E-0A67FE310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18" name="Forma libre 53">
                <a:extLst>
                  <a:ext uri="{FF2B5EF4-FFF2-40B4-BE49-F238E27FC236}">
                    <a16:creationId xmlns:a16="http://schemas.microsoft.com/office/drawing/2014/main" id="{A59E8B52-245F-4ACF-8281-9CF552059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19" name="Forma libre 54">
                <a:extLst>
                  <a:ext uri="{FF2B5EF4-FFF2-40B4-BE49-F238E27FC236}">
                    <a16:creationId xmlns:a16="http://schemas.microsoft.com/office/drawing/2014/main" id="{899BF9CE-E77F-4F48-9450-66E3BECCB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20" name="Elipse 55">
                <a:extLst>
                  <a:ext uri="{FF2B5EF4-FFF2-40B4-BE49-F238E27FC236}">
                    <a16:creationId xmlns:a16="http://schemas.microsoft.com/office/drawing/2014/main" id="{4BEF1ED3-5C78-40B2-8A93-4068B9D5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21" name="Forma libre 56">
                <a:extLst>
                  <a:ext uri="{FF2B5EF4-FFF2-40B4-BE49-F238E27FC236}">
                    <a16:creationId xmlns:a16="http://schemas.microsoft.com/office/drawing/2014/main" id="{A2AAED8D-F9E0-4ECB-9AB3-CBBAFB83B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22" name="Forma libre 57">
                <a:extLst>
                  <a:ext uri="{FF2B5EF4-FFF2-40B4-BE49-F238E27FC236}">
                    <a16:creationId xmlns:a16="http://schemas.microsoft.com/office/drawing/2014/main" id="{6002DB15-DE43-4C77-9619-8D419321F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23" name="Forma libre 58">
                <a:extLst>
                  <a:ext uri="{FF2B5EF4-FFF2-40B4-BE49-F238E27FC236}">
                    <a16:creationId xmlns:a16="http://schemas.microsoft.com/office/drawing/2014/main" id="{96593802-B775-42A3-AF14-F045D7024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24" name="Elipse 59">
                <a:extLst>
                  <a:ext uri="{FF2B5EF4-FFF2-40B4-BE49-F238E27FC236}">
                    <a16:creationId xmlns:a16="http://schemas.microsoft.com/office/drawing/2014/main" id="{E9093A9B-C057-4965-9778-D32C3435B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25" name="Forma libre 60">
                <a:extLst>
                  <a:ext uri="{FF2B5EF4-FFF2-40B4-BE49-F238E27FC236}">
                    <a16:creationId xmlns:a16="http://schemas.microsoft.com/office/drawing/2014/main" id="{25E38B6F-D336-4A2F-AB1E-5483A671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26" name="Línea 61">
                <a:extLst>
                  <a:ext uri="{FF2B5EF4-FFF2-40B4-BE49-F238E27FC236}">
                    <a16:creationId xmlns:a16="http://schemas.microsoft.com/office/drawing/2014/main" id="{C97F06C5-8609-4F4A-94C8-8D52F485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27" name="Línea 62">
                <a:extLst>
                  <a:ext uri="{FF2B5EF4-FFF2-40B4-BE49-F238E27FC236}">
                    <a16:creationId xmlns:a16="http://schemas.microsoft.com/office/drawing/2014/main" id="{7A7E2673-DEC0-43F1-9033-64A7A4DA5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64F8879-D01A-46C0-82F4-C2574F518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54371" y="4157408"/>
            <a:ext cx="1598853" cy="1815307"/>
            <a:chOff x="9695998" y="4157408"/>
            <a:chExt cx="1734002" cy="1815307"/>
          </a:xfrm>
        </p:grpSpPr>
        <p:sp>
          <p:nvSpPr>
            <p:cNvPr id="331" name="Cuadro de texto 330">
              <a:extLst>
                <a:ext uri="{FF2B5EF4-FFF2-40B4-BE49-F238E27FC236}">
                  <a16:creationId xmlns:a16="http://schemas.microsoft.com/office/drawing/2014/main" id="{62109C55-9EBC-4778-80D4-D55D22307915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Obligatoriedad y Anonimato:</a:t>
              </a:r>
            </a:p>
          </p:txBody>
        </p:sp>
        <p:sp>
          <p:nvSpPr>
            <p:cNvPr id="332" name="Rectángulo 331">
              <a:extLst>
                <a:ext uri="{FF2B5EF4-FFF2-40B4-BE49-F238E27FC236}">
                  <a16:creationId xmlns:a16="http://schemas.microsoft.com/office/drawing/2014/main" id="{779BDC05-BA31-44EF-B695-331F1F3CEBCA}"/>
                </a:ext>
              </a:extLst>
            </p:cNvPr>
            <p:cNvSpPr/>
            <p:nvPr/>
          </p:nvSpPr>
          <p:spPr>
            <a:xfrm>
              <a:off x="9695998" y="4987830"/>
              <a:ext cx="1729394" cy="98488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Lluvia: Voluntaria y anónima. Diseño de la identificación del encuestado.</a:t>
              </a:r>
            </a:p>
          </p:txBody>
        </p:sp>
      </p:grpSp>
      <p:grpSp>
        <p:nvGrpSpPr>
          <p:cNvPr id="336" name="Grupo 335">
            <a:extLst>
              <a:ext uri="{FF2B5EF4-FFF2-40B4-BE49-F238E27FC236}">
                <a16:creationId xmlns:a16="http://schemas.microsoft.com/office/drawing/2014/main" id="{28F9A76E-D468-407E-9575-CEACF445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4628" y="2203556"/>
            <a:ext cx="1598853" cy="1569086"/>
            <a:chOff x="9695998" y="4157408"/>
            <a:chExt cx="1734002" cy="1569086"/>
          </a:xfrm>
        </p:grpSpPr>
        <p:sp>
          <p:nvSpPr>
            <p:cNvPr id="337" name="Cuadro de texto 336">
              <a:extLst>
                <a:ext uri="{FF2B5EF4-FFF2-40B4-BE49-F238E27FC236}">
                  <a16:creationId xmlns:a16="http://schemas.microsoft.com/office/drawing/2014/main" id="{3380BC47-47FB-44F3-9E0B-80B83E426031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Medio Online de </a:t>
              </a:r>
              <a:r>
                <a:rPr lang="es-ES" sz="16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envio</a:t>
              </a:r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de encuestas:</a:t>
              </a:r>
            </a:p>
          </p:txBody>
        </p:sp>
        <p:sp>
          <p:nvSpPr>
            <p:cNvPr id="338" name="Rectángulo 337">
              <a:extLst>
                <a:ext uri="{FF2B5EF4-FFF2-40B4-BE49-F238E27FC236}">
                  <a16:creationId xmlns:a16="http://schemas.microsoft.com/office/drawing/2014/main" id="{9DE6A47E-C4CC-416D-9C28-3273394521C8}"/>
                </a:ext>
              </a:extLst>
            </p:cNvPr>
            <p:cNvSpPr/>
            <p:nvPr/>
          </p:nvSpPr>
          <p:spPr>
            <a:xfrm>
              <a:off x="9695998" y="4987830"/>
              <a:ext cx="1729394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ERP, ATS, Google </a:t>
              </a:r>
              <a:r>
                <a:rPr lang="es-E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Forms</a:t>
              </a:r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, </a:t>
              </a:r>
              <a:r>
                <a:rPr lang="es-E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Survey</a:t>
              </a:r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s-E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Monkey</a:t>
              </a:r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/web)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99CDDA2C-6FA4-497B-A320-3ED782990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7303" y="2164807"/>
            <a:ext cx="1594605" cy="1354184"/>
            <a:chOff x="1427303" y="2203556"/>
            <a:chExt cx="1594605" cy="1354184"/>
          </a:xfrm>
        </p:grpSpPr>
        <p:sp>
          <p:nvSpPr>
            <p:cNvPr id="340" name="Cuadro de texto 339">
              <a:extLst>
                <a:ext uri="{FF2B5EF4-FFF2-40B4-BE49-F238E27FC236}">
                  <a16:creationId xmlns:a16="http://schemas.microsoft.com/office/drawing/2014/main" id="{246A1BD9-59BD-467C-9A84-D6A5E4382773}"/>
                </a:ext>
              </a:extLst>
            </p:cNvPr>
            <p:cNvSpPr txBox="1"/>
            <p:nvPr/>
          </p:nvSpPr>
          <p:spPr>
            <a:xfrm>
              <a:off x="1427303" y="2203556"/>
              <a:ext cx="159460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Tamaño de la Encuesta:</a:t>
              </a:r>
            </a:p>
          </p:txBody>
        </p:sp>
        <p:sp>
          <p:nvSpPr>
            <p:cNvPr id="341" name="Rectángulo 340">
              <a:extLst>
                <a:ext uri="{FF2B5EF4-FFF2-40B4-BE49-F238E27FC236}">
                  <a16:creationId xmlns:a16="http://schemas.microsoft.com/office/drawing/2014/main" id="{594EDD4C-FB3C-4D67-A0E0-448BE5307678}"/>
                </a:ext>
              </a:extLst>
            </p:cNvPr>
            <p:cNvSpPr/>
            <p:nvPr/>
          </p:nvSpPr>
          <p:spPr>
            <a:xfrm>
              <a:off x="1427303" y="2819076"/>
              <a:ext cx="1594604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Frecuencia de aplicación y tiempo de respuesta</a:t>
              </a:r>
            </a:p>
          </p:txBody>
        </p:sp>
      </p:grpSp>
      <p:grpSp>
        <p:nvGrpSpPr>
          <p:cNvPr id="342" name="Grupo 341">
            <a:extLst>
              <a:ext uri="{FF2B5EF4-FFF2-40B4-BE49-F238E27FC236}">
                <a16:creationId xmlns:a16="http://schemas.microsoft.com/office/drawing/2014/main" id="{6ADA542D-B2D5-4962-8376-A598260BA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979" y="4157408"/>
            <a:ext cx="1608276" cy="1818869"/>
            <a:chOff x="9685778" y="4157408"/>
            <a:chExt cx="1744222" cy="1818869"/>
          </a:xfrm>
        </p:grpSpPr>
        <p:sp>
          <p:nvSpPr>
            <p:cNvPr id="343" name="Cuadro de texto 342">
              <a:extLst>
                <a:ext uri="{FF2B5EF4-FFF2-40B4-BE49-F238E27FC236}">
                  <a16:creationId xmlns:a16="http://schemas.microsoft.com/office/drawing/2014/main" id="{36571B2F-0463-48D1-8CC7-EA6BC8F3FB67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Online o en papel:</a:t>
              </a:r>
            </a:p>
          </p:txBody>
        </p:sp>
        <p:sp>
          <p:nvSpPr>
            <p:cNvPr id="344" name="Rectángulo 343">
              <a:extLst>
                <a:ext uri="{FF2B5EF4-FFF2-40B4-BE49-F238E27FC236}">
                  <a16:creationId xmlns:a16="http://schemas.microsoft.com/office/drawing/2014/main" id="{2BA0C149-973C-4722-BF48-FF9DE9B8BC55}"/>
                </a:ext>
              </a:extLst>
            </p:cNvPr>
            <p:cNvSpPr/>
            <p:nvPr/>
          </p:nvSpPr>
          <p:spPr>
            <a:xfrm>
              <a:off x="9685778" y="4745171"/>
              <a:ext cx="1729394" cy="123110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Vinculación con los empleados y el desarrollo tecnológico de la organización</a:t>
              </a:r>
            </a:p>
          </p:txBody>
        </p:sp>
      </p:grpSp>
      <p:grpSp>
        <p:nvGrpSpPr>
          <p:cNvPr id="345" name="Grupo 344">
            <a:extLst>
              <a:ext uri="{FF2B5EF4-FFF2-40B4-BE49-F238E27FC236}">
                <a16:creationId xmlns:a16="http://schemas.microsoft.com/office/drawing/2014/main" id="{E6D6E19C-DE46-4402-8CBF-17BB95458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53987" y="537999"/>
            <a:ext cx="4284026" cy="764075"/>
            <a:chOff x="9379627" y="4410753"/>
            <a:chExt cx="2371352" cy="764075"/>
          </a:xfrm>
        </p:grpSpPr>
        <p:sp>
          <p:nvSpPr>
            <p:cNvPr id="346" name="Cuadro de texto 345">
              <a:extLst>
                <a:ext uri="{FF2B5EF4-FFF2-40B4-BE49-F238E27FC236}">
                  <a16:creationId xmlns:a16="http://schemas.microsoft.com/office/drawing/2014/main" id="{3DF722C9-361F-401E-AD34-54132A8436B3}"/>
                </a:ext>
              </a:extLst>
            </p:cNvPr>
            <p:cNvSpPr txBox="1"/>
            <p:nvPr/>
          </p:nvSpPr>
          <p:spPr>
            <a:xfrm>
              <a:off x="9379627" y="4410753"/>
              <a:ext cx="23713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ESTRATEGIA DE aplicación:</a:t>
              </a:r>
            </a:p>
          </p:txBody>
        </p:sp>
        <p:sp>
          <p:nvSpPr>
            <p:cNvPr id="347" name="Rectángulo 346">
              <a:extLst>
                <a:ext uri="{FF2B5EF4-FFF2-40B4-BE49-F238E27FC236}">
                  <a16:creationId xmlns:a16="http://schemas.microsoft.com/office/drawing/2014/main" id="{49C08362-5A73-4AB7-8811-DC216428D42D}"/>
                </a:ext>
              </a:extLst>
            </p:cNvPr>
            <p:cNvSpPr/>
            <p:nvPr/>
          </p:nvSpPr>
          <p:spPr>
            <a:xfrm>
              <a:off x="9695998" y="4682385"/>
              <a:ext cx="1729394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Encuesta Lluvia o por goteo, grupal o por encuesta</a:t>
              </a:r>
            </a:p>
          </p:txBody>
        </p:sp>
      </p:grpSp>
      <p:sp>
        <p:nvSpPr>
          <p:cNvPr id="24" name="Título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4,</a:t>
            </a:r>
          </a:p>
        </p:txBody>
      </p:sp>
    </p:spTree>
    <p:extLst>
      <p:ext uri="{BB962C8B-B14F-4D97-AF65-F5344CB8AC3E}">
        <p14:creationId xmlns:p14="http://schemas.microsoft.com/office/powerpoint/2010/main" val="186973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upo 105">
            <a:extLst>
              <a:ext uri="{FF2B5EF4-FFF2-40B4-BE49-F238E27FC236}">
                <a16:creationId xmlns:a16="http://schemas.microsoft.com/office/drawing/2014/main" id="{3638C06D-F644-4B33-8858-D880F038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900" y="968477"/>
            <a:ext cx="5372100" cy="4921047"/>
            <a:chOff x="723900" y="968477"/>
            <a:chExt cx="5372100" cy="4921047"/>
          </a:xfrm>
        </p:grpSpPr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F9F720D8-8BAF-4A0C-B2DC-8A1F1E0B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" y="2968796"/>
              <a:ext cx="2319325" cy="2920728"/>
            </a:xfrm>
            <a:custGeom>
              <a:avLst/>
              <a:gdLst>
                <a:gd name="T0" fmla="*/ 378 w 709"/>
                <a:gd name="T1" fmla="*/ 376 h 893"/>
                <a:gd name="T2" fmla="*/ 198 w 709"/>
                <a:gd name="T3" fmla="*/ 0 h 893"/>
                <a:gd name="T4" fmla="*/ 0 w 709"/>
                <a:gd name="T5" fmla="*/ 397 h 893"/>
                <a:gd name="T6" fmla="*/ 497 w 709"/>
                <a:gd name="T7" fmla="*/ 893 h 893"/>
                <a:gd name="T8" fmla="*/ 709 w 709"/>
                <a:gd name="T9" fmla="*/ 845 h 893"/>
                <a:gd name="T10" fmla="*/ 526 w 709"/>
                <a:gd name="T11" fmla="*/ 485 h 893"/>
                <a:gd name="T12" fmla="*/ 378 w 709"/>
                <a:gd name="T13" fmla="*/ 37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378" y="376"/>
                  </a:moveTo>
                  <a:cubicBezTo>
                    <a:pt x="276" y="273"/>
                    <a:pt x="213" y="142"/>
                    <a:pt x="198" y="0"/>
                  </a:cubicBezTo>
                  <a:cubicBezTo>
                    <a:pt x="78" y="90"/>
                    <a:pt x="0" y="234"/>
                    <a:pt x="0" y="397"/>
                  </a:cubicBezTo>
                  <a:cubicBezTo>
                    <a:pt x="0" y="671"/>
                    <a:pt x="222" y="893"/>
                    <a:pt x="497" y="893"/>
                  </a:cubicBezTo>
                  <a:cubicBezTo>
                    <a:pt x="573" y="893"/>
                    <a:pt x="644" y="876"/>
                    <a:pt x="709" y="845"/>
                  </a:cubicBezTo>
                  <a:cubicBezTo>
                    <a:pt x="609" y="748"/>
                    <a:pt x="545" y="622"/>
                    <a:pt x="526" y="485"/>
                  </a:cubicBezTo>
                  <a:cubicBezTo>
                    <a:pt x="472" y="456"/>
                    <a:pt x="422" y="420"/>
                    <a:pt x="378" y="376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9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BB8E7BA8-3BC1-4755-AE40-0C84D921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107" y="968477"/>
              <a:ext cx="3107685" cy="1546653"/>
            </a:xfrm>
            <a:custGeom>
              <a:avLst/>
              <a:gdLst>
                <a:gd name="T0" fmla="*/ 475 w 950"/>
                <a:gd name="T1" fmla="*/ 473 h 473"/>
                <a:gd name="T2" fmla="*/ 800 w 950"/>
                <a:gd name="T3" fmla="*/ 382 h 473"/>
                <a:gd name="T4" fmla="*/ 950 w 950"/>
                <a:gd name="T5" fmla="*/ 401 h 473"/>
                <a:gd name="T6" fmla="*/ 826 w 950"/>
                <a:gd name="T7" fmla="*/ 194 h 473"/>
                <a:gd name="T8" fmla="*/ 124 w 950"/>
                <a:gd name="T9" fmla="*/ 194 h 473"/>
                <a:gd name="T10" fmla="*/ 0 w 950"/>
                <a:gd name="T11" fmla="*/ 401 h 473"/>
                <a:gd name="T12" fmla="*/ 151 w 950"/>
                <a:gd name="T13" fmla="*/ 382 h 473"/>
                <a:gd name="T14" fmla="*/ 475 w 950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473">
                  <a:moveTo>
                    <a:pt x="475" y="473"/>
                  </a:moveTo>
                  <a:cubicBezTo>
                    <a:pt x="572" y="414"/>
                    <a:pt x="685" y="382"/>
                    <a:pt x="800" y="382"/>
                  </a:cubicBezTo>
                  <a:cubicBezTo>
                    <a:pt x="851" y="382"/>
                    <a:pt x="901" y="389"/>
                    <a:pt x="950" y="401"/>
                  </a:cubicBezTo>
                  <a:cubicBezTo>
                    <a:pt x="927" y="325"/>
                    <a:pt x="886" y="253"/>
                    <a:pt x="826" y="194"/>
                  </a:cubicBezTo>
                  <a:cubicBezTo>
                    <a:pt x="632" y="0"/>
                    <a:pt x="318" y="0"/>
                    <a:pt x="124" y="194"/>
                  </a:cubicBezTo>
                  <a:cubicBezTo>
                    <a:pt x="64" y="253"/>
                    <a:pt x="23" y="325"/>
                    <a:pt x="0" y="401"/>
                  </a:cubicBezTo>
                  <a:cubicBezTo>
                    <a:pt x="49" y="389"/>
                    <a:pt x="99" y="382"/>
                    <a:pt x="151" y="382"/>
                  </a:cubicBezTo>
                  <a:cubicBezTo>
                    <a:pt x="266" y="382"/>
                    <a:pt x="378" y="414"/>
                    <a:pt x="475" y="473"/>
                  </a:cubicBezTo>
                  <a:close/>
                </a:path>
              </a:pathLst>
            </a:custGeom>
            <a:gradFill>
              <a:gsLst>
                <a:gs pos="3000">
                  <a:srgbClr val="7CEFD8"/>
                </a:gs>
                <a:gs pos="13000">
                  <a:srgbClr val="6672E4"/>
                </a:gs>
                <a:gs pos="99000">
                  <a:srgbClr val="882BE5"/>
                </a:gs>
              </a:gsLst>
              <a:lin ang="6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3B6EAAE-1C2D-46EB-A473-3B6078DC2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968796"/>
              <a:ext cx="2319325" cy="2920728"/>
            </a:xfrm>
            <a:custGeom>
              <a:avLst/>
              <a:gdLst>
                <a:gd name="T0" fmla="*/ 511 w 709"/>
                <a:gd name="T1" fmla="*/ 0 h 893"/>
                <a:gd name="T2" fmla="*/ 331 w 709"/>
                <a:gd name="T3" fmla="*/ 376 h 893"/>
                <a:gd name="T4" fmla="*/ 183 w 709"/>
                <a:gd name="T5" fmla="*/ 485 h 893"/>
                <a:gd name="T6" fmla="*/ 0 w 709"/>
                <a:gd name="T7" fmla="*/ 845 h 893"/>
                <a:gd name="T8" fmla="*/ 213 w 709"/>
                <a:gd name="T9" fmla="*/ 893 h 893"/>
                <a:gd name="T10" fmla="*/ 709 w 709"/>
                <a:gd name="T11" fmla="*/ 397 h 893"/>
                <a:gd name="T12" fmla="*/ 511 w 709"/>
                <a:gd name="T13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511" y="0"/>
                  </a:moveTo>
                  <a:cubicBezTo>
                    <a:pt x="496" y="142"/>
                    <a:pt x="433" y="273"/>
                    <a:pt x="331" y="376"/>
                  </a:cubicBezTo>
                  <a:cubicBezTo>
                    <a:pt x="287" y="420"/>
                    <a:pt x="237" y="456"/>
                    <a:pt x="183" y="485"/>
                  </a:cubicBezTo>
                  <a:cubicBezTo>
                    <a:pt x="164" y="622"/>
                    <a:pt x="100" y="748"/>
                    <a:pt x="0" y="845"/>
                  </a:cubicBezTo>
                  <a:cubicBezTo>
                    <a:pt x="65" y="876"/>
                    <a:pt x="137" y="893"/>
                    <a:pt x="213" y="893"/>
                  </a:cubicBezTo>
                  <a:cubicBezTo>
                    <a:pt x="487" y="893"/>
                    <a:pt x="709" y="671"/>
                    <a:pt x="709" y="397"/>
                  </a:cubicBezTo>
                  <a:cubicBezTo>
                    <a:pt x="709" y="234"/>
                    <a:pt x="631" y="90"/>
                    <a:pt x="511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1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9" name="Forma libre 18" descr="Esta imagen es un icono de tres personas interactuando. ">
              <a:extLst>
                <a:ext uri="{FF2B5EF4-FFF2-40B4-BE49-F238E27FC236}">
                  <a16:creationId xmlns:a16="http://schemas.microsoft.com/office/drawing/2014/main" id="{7BF3ACC0-B381-45FC-900F-55F46E5E7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022" y="4735092"/>
              <a:ext cx="984471" cy="758291"/>
            </a:xfrm>
            <a:custGeom>
              <a:avLst/>
              <a:gdLst>
                <a:gd name="T0" fmla="*/ 0 w 301"/>
                <a:gd name="T1" fmla="*/ 0 h 232"/>
                <a:gd name="T2" fmla="*/ 150 w 301"/>
                <a:gd name="T3" fmla="*/ 232 h 232"/>
                <a:gd name="T4" fmla="*/ 301 w 301"/>
                <a:gd name="T5" fmla="*/ 0 h 232"/>
                <a:gd name="T6" fmla="*/ 150 w 301"/>
                <a:gd name="T7" fmla="*/ 19 h 232"/>
                <a:gd name="T8" fmla="*/ 0 w 30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32">
                  <a:moveTo>
                    <a:pt x="0" y="0"/>
                  </a:moveTo>
                  <a:cubicBezTo>
                    <a:pt x="27" y="92"/>
                    <a:pt x="80" y="172"/>
                    <a:pt x="150" y="232"/>
                  </a:cubicBezTo>
                  <a:cubicBezTo>
                    <a:pt x="220" y="172"/>
                    <a:pt x="273" y="92"/>
                    <a:pt x="301" y="0"/>
                  </a:cubicBezTo>
                  <a:cubicBezTo>
                    <a:pt x="252" y="13"/>
                    <a:pt x="201" y="19"/>
                    <a:pt x="150" y="19"/>
                  </a:cubicBezTo>
                  <a:cubicBezTo>
                    <a:pt x="99" y="19"/>
                    <a:pt x="49" y="13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42000">
                  <a:srgbClr val="6672E4"/>
                </a:gs>
                <a:gs pos="0">
                  <a:srgbClr val="882BE5"/>
                </a:gs>
              </a:gsLst>
              <a:lin ang="5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0" name="Forma libre 19" descr="Esta imagen es un icono de tres personas y un símbolo que representa la conexión a internet.">
              <a:extLst>
                <a:ext uri="{FF2B5EF4-FFF2-40B4-BE49-F238E27FC236}">
                  <a16:creationId xmlns:a16="http://schemas.microsoft.com/office/drawing/2014/main" id="{9E41B0EC-DA27-4BF7-891C-FC6D7EF3C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641947"/>
              <a:ext cx="1260332" cy="1406761"/>
            </a:xfrm>
            <a:custGeom>
              <a:avLst/>
              <a:gdLst>
                <a:gd name="T0" fmla="*/ 239 w 385"/>
                <a:gd name="T1" fmla="*/ 384 h 430"/>
                <a:gd name="T2" fmla="*/ 385 w 385"/>
                <a:gd name="T3" fmla="*/ 31 h 430"/>
                <a:gd name="T4" fmla="*/ 213 w 385"/>
                <a:gd name="T5" fmla="*/ 0 h 430"/>
                <a:gd name="T6" fmla="*/ 0 w 385"/>
                <a:gd name="T7" fmla="*/ 48 h 430"/>
                <a:gd name="T8" fmla="*/ 186 w 385"/>
                <a:gd name="T9" fmla="*/ 430 h 430"/>
                <a:gd name="T10" fmla="*/ 239 w 385"/>
                <a:gd name="T11" fmla="*/ 38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30">
                  <a:moveTo>
                    <a:pt x="239" y="384"/>
                  </a:moveTo>
                  <a:cubicBezTo>
                    <a:pt x="337" y="286"/>
                    <a:pt x="385" y="159"/>
                    <a:pt x="385" y="31"/>
                  </a:cubicBezTo>
                  <a:cubicBezTo>
                    <a:pt x="331" y="11"/>
                    <a:pt x="273" y="0"/>
                    <a:pt x="213" y="0"/>
                  </a:cubicBezTo>
                  <a:cubicBezTo>
                    <a:pt x="137" y="0"/>
                    <a:pt x="65" y="17"/>
                    <a:pt x="0" y="48"/>
                  </a:cubicBezTo>
                  <a:cubicBezTo>
                    <a:pt x="105" y="150"/>
                    <a:pt x="171" y="285"/>
                    <a:pt x="186" y="430"/>
                  </a:cubicBezTo>
                  <a:cubicBezTo>
                    <a:pt x="205" y="416"/>
                    <a:pt x="222" y="400"/>
                    <a:pt x="239" y="384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1" name="Forma libre 20" descr="Esta imagen es un icono de tres personas y un globo terráqueo.">
              <a:extLst>
                <a:ext uri="{FF2B5EF4-FFF2-40B4-BE49-F238E27FC236}">
                  <a16:creationId xmlns:a16="http://schemas.microsoft.com/office/drawing/2014/main" id="{BDEE62C1-79C7-4BD6-99A1-2466D37A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200" y="2641947"/>
              <a:ext cx="1259024" cy="1402839"/>
            </a:xfrm>
            <a:custGeom>
              <a:avLst/>
              <a:gdLst>
                <a:gd name="T0" fmla="*/ 173 w 385"/>
                <a:gd name="T1" fmla="*/ 0 h 429"/>
                <a:gd name="T2" fmla="*/ 1 w 385"/>
                <a:gd name="T3" fmla="*/ 31 h 429"/>
                <a:gd name="T4" fmla="*/ 146 w 385"/>
                <a:gd name="T5" fmla="*/ 384 h 429"/>
                <a:gd name="T6" fmla="*/ 199 w 385"/>
                <a:gd name="T7" fmla="*/ 429 h 429"/>
                <a:gd name="T8" fmla="*/ 385 w 385"/>
                <a:gd name="T9" fmla="*/ 48 h 429"/>
                <a:gd name="T10" fmla="*/ 173 w 385"/>
                <a:gd name="T1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29">
                  <a:moveTo>
                    <a:pt x="173" y="0"/>
                  </a:moveTo>
                  <a:cubicBezTo>
                    <a:pt x="112" y="0"/>
                    <a:pt x="54" y="11"/>
                    <a:pt x="1" y="31"/>
                  </a:cubicBezTo>
                  <a:cubicBezTo>
                    <a:pt x="0" y="159"/>
                    <a:pt x="49" y="286"/>
                    <a:pt x="146" y="384"/>
                  </a:cubicBezTo>
                  <a:cubicBezTo>
                    <a:pt x="163" y="400"/>
                    <a:pt x="181" y="416"/>
                    <a:pt x="199" y="429"/>
                  </a:cubicBezTo>
                  <a:cubicBezTo>
                    <a:pt x="215" y="285"/>
                    <a:pt x="280" y="150"/>
                    <a:pt x="385" y="48"/>
                  </a:cubicBezTo>
                  <a:cubicBezTo>
                    <a:pt x="320" y="17"/>
                    <a:pt x="249" y="0"/>
                    <a:pt x="173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2" name="Forma libre 21" descr="Esta imagen es un icono de cuatro personas interactuando. ">
              <a:extLst>
                <a:ext uri="{FF2B5EF4-FFF2-40B4-BE49-F238E27FC236}">
                  <a16:creationId xmlns:a16="http://schemas.microsoft.com/office/drawing/2014/main" id="{C8436027-C518-481B-BDB7-763A9644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608" y="3155429"/>
              <a:ext cx="1125670" cy="1333546"/>
            </a:xfrm>
            <a:custGeom>
              <a:avLst/>
              <a:gdLst>
                <a:gd name="T0" fmla="*/ 344 w 344"/>
                <a:gd name="T1" fmla="*/ 376 h 408"/>
                <a:gd name="T2" fmla="*/ 344 w 344"/>
                <a:gd name="T3" fmla="*/ 377 h 408"/>
                <a:gd name="T4" fmla="*/ 323 w 344"/>
                <a:gd name="T5" fmla="*/ 385 h 408"/>
                <a:gd name="T6" fmla="*/ 282 w 344"/>
                <a:gd name="T7" fmla="*/ 396 h 408"/>
                <a:gd name="T8" fmla="*/ 277 w 344"/>
                <a:gd name="T9" fmla="*/ 397 h 408"/>
                <a:gd name="T10" fmla="*/ 218 w 344"/>
                <a:gd name="T11" fmla="*/ 406 h 408"/>
                <a:gd name="T12" fmla="*/ 217 w 344"/>
                <a:gd name="T13" fmla="*/ 406 h 408"/>
                <a:gd name="T14" fmla="*/ 214 w 344"/>
                <a:gd name="T15" fmla="*/ 406 h 408"/>
                <a:gd name="T16" fmla="*/ 172 w 344"/>
                <a:gd name="T17" fmla="*/ 408 h 408"/>
                <a:gd name="T18" fmla="*/ 128 w 344"/>
                <a:gd name="T19" fmla="*/ 406 h 408"/>
                <a:gd name="T20" fmla="*/ 127 w 344"/>
                <a:gd name="T21" fmla="*/ 406 h 408"/>
                <a:gd name="T22" fmla="*/ 64 w 344"/>
                <a:gd name="T23" fmla="*/ 396 h 408"/>
                <a:gd name="T24" fmla="*/ 62 w 344"/>
                <a:gd name="T25" fmla="*/ 396 h 408"/>
                <a:gd name="T26" fmla="*/ 0 w 344"/>
                <a:gd name="T27" fmla="*/ 377 h 408"/>
                <a:gd name="T28" fmla="*/ 0 w 344"/>
                <a:gd name="T29" fmla="*/ 376 h 408"/>
                <a:gd name="T30" fmla="*/ 4 w 344"/>
                <a:gd name="T31" fmla="*/ 313 h 408"/>
                <a:gd name="T32" fmla="*/ 17 w 344"/>
                <a:gd name="T33" fmla="*/ 249 h 408"/>
                <a:gd name="T34" fmla="*/ 86 w 344"/>
                <a:gd name="T35" fmla="*/ 97 h 408"/>
                <a:gd name="T36" fmla="*/ 126 w 344"/>
                <a:gd name="T37" fmla="*/ 46 h 408"/>
                <a:gd name="T38" fmla="*/ 172 w 344"/>
                <a:gd name="T39" fmla="*/ 0 h 408"/>
                <a:gd name="T40" fmla="*/ 218 w 344"/>
                <a:gd name="T41" fmla="*/ 46 h 408"/>
                <a:gd name="T42" fmla="*/ 258 w 344"/>
                <a:gd name="T43" fmla="*/ 97 h 408"/>
                <a:gd name="T44" fmla="*/ 327 w 344"/>
                <a:gd name="T45" fmla="*/ 249 h 408"/>
                <a:gd name="T46" fmla="*/ 340 w 344"/>
                <a:gd name="T47" fmla="*/ 313 h 408"/>
                <a:gd name="T48" fmla="*/ 344 w 344"/>
                <a:gd name="T49" fmla="*/ 37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" h="408">
                  <a:moveTo>
                    <a:pt x="344" y="376"/>
                  </a:moveTo>
                  <a:cubicBezTo>
                    <a:pt x="344" y="377"/>
                    <a:pt x="344" y="377"/>
                    <a:pt x="344" y="377"/>
                  </a:cubicBezTo>
                  <a:cubicBezTo>
                    <a:pt x="337" y="380"/>
                    <a:pt x="330" y="382"/>
                    <a:pt x="323" y="385"/>
                  </a:cubicBezTo>
                  <a:cubicBezTo>
                    <a:pt x="309" y="389"/>
                    <a:pt x="296" y="393"/>
                    <a:pt x="282" y="396"/>
                  </a:cubicBezTo>
                  <a:cubicBezTo>
                    <a:pt x="280" y="396"/>
                    <a:pt x="279" y="396"/>
                    <a:pt x="277" y="397"/>
                  </a:cubicBezTo>
                  <a:cubicBezTo>
                    <a:pt x="258" y="401"/>
                    <a:pt x="238" y="404"/>
                    <a:pt x="218" y="406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6" y="406"/>
                    <a:pt x="215" y="406"/>
                    <a:pt x="214" y="406"/>
                  </a:cubicBezTo>
                  <a:cubicBezTo>
                    <a:pt x="200" y="407"/>
                    <a:pt x="186" y="408"/>
                    <a:pt x="172" y="408"/>
                  </a:cubicBezTo>
                  <a:cubicBezTo>
                    <a:pt x="158" y="408"/>
                    <a:pt x="143" y="407"/>
                    <a:pt x="128" y="406"/>
                  </a:cubicBezTo>
                  <a:cubicBezTo>
                    <a:pt x="128" y="406"/>
                    <a:pt x="127" y="406"/>
                    <a:pt x="127" y="406"/>
                  </a:cubicBezTo>
                  <a:cubicBezTo>
                    <a:pt x="106" y="404"/>
                    <a:pt x="85" y="401"/>
                    <a:pt x="64" y="396"/>
                  </a:cubicBezTo>
                  <a:cubicBezTo>
                    <a:pt x="63" y="396"/>
                    <a:pt x="63" y="396"/>
                    <a:pt x="62" y="396"/>
                  </a:cubicBezTo>
                  <a:cubicBezTo>
                    <a:pt x="41" y="391"/>
                    <a:pt x="21" y="385"/>
                    <a:pt x="0" y="377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54"/>
                    <a:pt x="2" y="333"/>
                    <a:pt x="4" y="313"/>
                  </a:cubicBezTo>
                  <a:cubicBezTo>
                    <a:pt x="7" y="291"/>
                    <a:pt x="11" y="270"/>
                    <a:pt x="17" y="249"/>
                  </a:cubicBezTo>
                  <a:cubicBezTo>
                    <a:pt x="31" y="194"/>
                    <a:pt x="55" y="143"/>
                    <a:pt x="86" y="97"/>
                  </a:cubicBezTo>
                  <a:cubicBezTo>
                    <a:pt x="98" y="79"/>
                    <a:pt x="112" y="62"/>
                    <a:pt x="126" y="46"/>
                  </a:cubicBezTo>
                  <a:cubicBezTo>
                    <a:pt x="140" y="29"/>
                    <a:pt x="156" y="14"/>
                    <a:pt x="172" y="0"/>
                  </a:cubicBezTo>
                  <a:cubicBezTo>
                    <a:pt x="188" y="14"/>
                    <a:pt x="204" y="29"/>
                    <a:pt x="218" y="46"/>
                  </a:cubicBezTo>
                  <a:cubicBezTo>
                    <a:pt x="233" y="62"/>
                    <a:pt x="246" y="79"/>
                    <a:pt x="258" y="97"/>
                  </a:cubicBezTo>
                  <a:cubicBezTo>
                    <a:pt x="289" y="143"/>
                    <a:pt x="313" y="194"/>
                    <a:pt x="327" y="249"/>
                  </a:cubicBezTo>
                  <a:cubicBezTo>
                    <a:pt x="333" y="270"/>
                    <a:pt x="337" y="291"/>
                    <a:pt x="340" y="313"/>
                  </a:cubicBezTo>
                  <a:cubicBezTo>
                    <a:pt x="343" y="333"/>
                    <a:pt x="344" y="354"/>
                    <a:pt x="344" y="3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4" name="Cuadro de texto 23">
              <a:extLst>
                <a:ext uri="{FF2B5EF4-FFF2-40B4-BE49-F238E27FC236}">
                  <a16:creationId xmlns:a16="http://schemas.microsoft.com/office/drawing/2014/main" id="{76037B9F-F7D4-490B-B8D1-723E759320EF}"/>
                </a:ext>
              </a:extLst>
            </p:cNvPr>
            <p:cNvSpPr txBox="1"/>
            <p:nvPr/>
          </p:nvSpPr>
          <p:spPr>
            <a:xfrm>
              <a:off x="2877492" y="3906330"/>
              <a:ext cx="13433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s-ES" dirty="0">
                  <a:solidFill>
                    <a:schemeClr val="bg1"/>
                  </a:solidFill>
                </a:rPr>
                <a:t>Plan de </a:t>
              </a:r>
              <a:r>
                <a:rPr lang="es-ES" dirty="0" err="1">
                  <a:solidFill>
                    <a:schemeClr val="bg1"/>
                  </a:solidFill>
                </a:rPr>
                <a:t>Accion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732C0092-A5BE-4296-9B7E-73CA9D6A0C92}"/>
                </a:ext>
              </a:extLst>
            </p:cNvPr>
            <p:cNvGrpSpPr/>
            <p:nvPr/>
          </p:nvGrpSpPr>
          <p:grpSpPr>
            <a:xfrm>
              <a:off x="3260907" y="3450123"/>
              <a:ext cx="330200" cy="346075"/>
              <a:chOff x="2686050" y="2895601"/>
              <a:chExt cx="330200" cy="346075"/>
            </a:xfrm>
          </p:grpSpPr>
          <p:sp>
            <p:nvSpPr>
              <p:cNvPr id="91" name="Elipse 309">
                <a:extLst>
                  <a:ext uri="{FF2B5EF4-FFF2-40B4-BE49-F238E27FC236}">
                    <a16:creationId xmlns:a16="http://schemas.microsoft.com/office/drawing/2014/main" id="{322943C5-DF07-4D19-80BE-A092E8DC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92" name="Forma libre 310">
                <a:extLst>
                  <a:ext uri="{FF2B5EF4-FFF2-40B4-BE49-F238E27FC236}">
                    <a16:creationId xmlns:a16="http://schemas.microsoft.com/office/drawing/2014/main" id="{AD6217C9-47FE-4784-97F3-BB1CEF6B0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93" name="Elipse 311">
                <a:extLst>
                  <a:ext uri="{FF2B5EF4-FFF2-40B4-BE49-F238E27FC236}">
                    <a16:creationId xmlns:a16="http://schemas.microsoft.com/office/drawing/2014/main" id="{145614E0-2CF6-4018-A29C-347103CC1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94" name="Forma libre 312">
                <a:extLst>
                  <a:ext uri="{FF2B5EF4-FFF2-40B4-BE49-F238E27FC236}">
                    <a16:creationId xmlns:a16="http://schemas.microsoft.com/office/drawing/2014/main" id="{C15930DF-7C04-43B8-94F3-9A62A91A3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95" name="Elipse 313">
                <a:extLst>
                  <a:ext uri="{FF2B5EF4-FFF2-40B4-BE49-F238E27FC236}">
                    <a16:creationId xmlns:a16="http://schemas.microsoft.com/office/drawing/2014/main" id="{C37FB908-4B07-487A-8AE5-2C93E1AF8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96" name="Forma libre 314">
                <a:extLst>
                  <a:ext uri="{FF2B5EF4-FFF2-40B4-BE49-F238E27FC236}">
                    <a16:creationId xmlns:a16="http://schemas.microsoft.com/office/drawing/2014/main" id="{B3C647A5-00EF-45D7-A795-5CC541EFF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97" name="Elipse 315">
                <a:extLst>
                  <a:ext uri="{FF2B5EF4-FFF2-40B4-BE49-F238E27FC236}">
                    <a16:creationId xmlns:a16="http://schemas.microsoft.com/office/drawing/2014/main" id="{8E007759-5FF7-4D0A-A475-0EAD05E96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98" name="Forma libre 316">
                <a:extLst>
                  <a:ext uri="{FF2B5EF4-FFF2-40B4-BE49-F238E27FC236}">
                    <a16:creationId xmlns:a16="http://schemas.microsoft.com/office/drawing/2014/main" id="{42BF9E91-C3D1-479E-A251-AD54A926B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99" name="Elipse 317">
                <a:extLst>
                  <a:ext uri="{FF2B5EF4-FFF2-40B4-BE49-F238E27FC236}">
                    <a16:creationId xmlns:a16="http://schemas.microsoft.com/office/drawing/2014/main" id="{FE52E745-A552-4F06-9535-C6C622D93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00" name="Forma libre 318">
                <a:extLst>
                  <a:ext uri="{FF2B5EF4-FFF2-40B4-BE49-F238E27FC236}">
                    <a16:creationId xmlns:a16="http://schemas.microsoft.com/office/drawing/2014/main" id="{A9F3F5BA-CD89-43EF-82A6-14201A89D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01" name="Forma libre 319">
                <a:extLst>
                  <a:ext uri="{FF2B5EF4-FFF2-40B4-BE49-F238E27FC236}">
                    <a16:creationId xmlns:a16="http://schemas.microsoft.com/office/drawing/2014/main" id="{0C1B8AEB-E335-4D8B-8846-5975E8B3D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02" name="Línea 320">
                <a:extLst>
                  <a:ext uri="{FF2B5EF4-FFF2-40B4-BE49-F238E27FC236}">
                    <a16:creationId xmlns:a16="http://schemas.microsoft.com/office/drawing/2014/main" id="{625F2B4F-F75B-4093-862F-865FC16AB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B1E38458-8F3E-4314-9FA8-DC2B0EBB7E33}"/>
                </a:ext>
              </a:extLst>
            </p:cNvPr>
            <p:cNvGrpSpPr/>
            <p:nvPr/>
          </p:nvGrpSpPr>
          <p:grpSpPr>
            <a:xfrm>
              <a:off x="3211694" y="4933877"/>
              <a:ext cx="346075" cy="346075"/>
              <a:chOff x="3398838" y="2895601"/>
              <a:chExt cx="346075" cy="346075"/>
            </a:xfrm>
          </p:grpSpPr>
          <p:sp>
            <p:nvSpPr>
              <p:cNvPr id="75" name="Forma libre 49">
                <a:extLst>
                  <a:ext uri="{FF2B5EF4-FFF2-40B4-BE49-F238E27FC236}">
                    <a16:creationId xmlns:a16="http://schemas.microsoft.com/office/drawing/2014/main" id="{52F6AE15-148B-4DD3-9B33-E89085198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76" name="Forma libre 50">
                <a:extLst>
                  <a:ext uri="{FF2B5EF4-FFF2-40B4-BE49-F238E27FC236}">
                    <a16:creationId xmlns:a16="http://schemas.microsoft.com/office/drawing/2014/main" id="{B7DF1EA3-5709-492C-BABE-F390B608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77" name="Elipse 51">
                <a:extLst>
                  <a:ext uri="{FF2B5EF4-FFF2-40B4-BE49-F238E27FC236}">
                    <a16:creationId xmlns:a16="http://schemas.microsoft.com/office/drawing/2014/main" id="{964C8E4A-6689-4008-A522-91B998379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78" name="Forma libre 52">
                <a:extLst>
                  <a:ext uri="{FF2B5EF4-FFF2-40B4-BE49-F238E27FC236}">
                    <a16:creationId xmlns:a16="http://schemas.microsoft.com/office/drawing/2014/main" id="{DA8DEA77-BD29-4118-B9AB-E053B3495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79" name="Forma libre 53">
                <a:extLst>
                  <a:ext uri="{FF2B5EF4-FFF2-40B4-BE49-F238E27FC236}">
                    <a16:creationId xmlns:a16="http://schemas.microsoft.com/office/drawing/2014/main" id="{7758711F-A5C0-4C30-A3B1-91B54601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80" name="Forma libre 54">
                <a:extLst>
                  <a:ext uri="{FF2B5EF4-FFF2-40B4-BE49-F238E27FC236}">
                    <a16:creationId xmlns:a16="http://schemas.microsoft.com/office/drawing/2014/main" id="{A575C4B8-CC49-4D59-BC4B-A13D8D97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81" name="Elipse 55">
                <a:extLst>
                  <a:ext uri="{FF2B5EF4-FFF2-40B4-BE49-F238E27FC236}">
                    <a16:creationId xmlns:a16="http://schemas.microsoft.com/office/drawing/2014/main" id="{EE9FF2CA-A0D9-41EF-8A6D-06571B57B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82" name="Forma libre 56">
                <a:extLst>
                  <a:ext uri="{FF2B5EF4-FFF2-40B4-BE49-F238E27FC236}">
                    <a16:creationId xmlns:a16="http://schemas.microsoft.com/office/drawing/2014/main" id="{74276568-12D5-4791-8AAE-E71301B35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83" name="Forma libre 57">
                <a:extLst>
                  <a:ext uri="{FF2B5EF4-FFF2-40B4-BE49-F238E27FC236}">
                    <a16:creationId xmlns:a16="http://schemas.microsoft.com/office/drawing/2014/main" id="{36893D6E-C781-44C6-B4DB-BF8FDD3B4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84" name="Forma libre 58">
                <a:extLst>
                  <a:ext uri="{FF2B5EF4-FFF2-40B4-BE49-F238E27FC236}">
                    <a16:creationId xmlns:a16="http://schemas.microsoft.com/office/drawing/2014/main" id="{E40B690B-BA0B-4EEC-A0CF-7DA3B2E43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85" name="Elipse 59">
                <a:extLst>
                  <a:ext uri="{FF2B5EF4-FFF2-40B4-BE49-F238E27FC236}">
                    <a16:creationId xmlns:a16="http://schemas.microsoft.com/office/drawing/2014/main" id="{971E19C9-854B-41E7-A5D7-36AE58BA6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86" name="Forma libre 60">
                <a:extLst>
                  <a:ext uri="{FF2B5EF4-FFF2-40B4-BE49-F238E27FC236}">
                    <a16:creationId xmlns:a16="http://schemas.microsoft.com/office/drawing/2014/main" id="{DE348461-111F-4014-A8A3-F56B07127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87" name="Línea 61">
                <a:extLst>
                  <a:ext uri="{FF2B5EF4-FFF2-40B4-BE49-F238E27FC236}">
                    <a16:creationId xmlns:a16="http://schemas.microsoft.com/office/drawing/2014/main" id="{22CD114E-A6F0-4722-A4EE-4C318C1DC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88" name="Línea 62">
                <a:extLst>
                  <a:ext uri="{FF2B5EF4-FFF2-40B4-BE49-F238E27FC236}">
                    <a16:creationId xmlns:a16="http://schemas.microsoft.com/office/drawing/2014/main" id="{F7E3A019-70E0-420D-BBF5-DAE0B933D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18E10038-0AE7-4F94-99B0-CEA210C9535B}"/>
                </a:ext>
              </a:extLst>
            </p:cNvPr>
            <p:cNvGrpSpPr/>
            <p:nvPr/>
          </p:nvGrpSpPr>
          <p:grpSpPr>
            <a:xfrm>
              <a:off x="4359934" y="2904941"/>
              <a:ext cx="330200" cy="315913"/>
              <a:chOff x="4127500" y="2909888"/>
              <a:chExt cx="330200" cy="315913"/>
            </a:xfrm>
          </p:grpSpPr>
          <p:sp>
            <p:nvSpPr>
              <p:cNvPr id="64" name="Elipse 268">
                <a:extLst>
                  <a:ext uri="{FF2B5EF4-FFF2-40B4-BE49-F238E27FC236}">
                    <a16:creationId xmlns:a16="http://schemas.microsoft.com/office/drawing/2014/main" id="{F7A8EBC1-9006-4CB5-A698-1D1D62E0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5" name="Forma libre 269">
                <a:extLst>
                  <a:ext uri="{FF2B5EF4-FFF2-40B4-BE49-F238E27FC236}">
                    <a16:creationId xmlns:a16="http://schemas.microsoft.com/office/drawing/2014/main" id="{0CBCD43D-AE92-41F5-9C2B-B4B3FE6FF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6" name="Elipse 270">
                <a:extLst>
                  <a:ext uri="{FF2B5EF4-FFF2-40B4-BE49-F238E27FC236}">
                    <a16:creationId xmlns:a16="http://schemas.microsoft.com/office/drawing/2014/main" id="{282262E1-7304-47F8-ADFC-CA07C9ADF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7" name="Forma libre 271">
                <a:extLst>
                  <a:ext uri="{FF2B5EF4-FFF2-40B4-BE49-F238E27FC236}">
                    <a16:creationId xmlns:a16="http://schemas.microsoft.com/office/drawing/2014/main" id="{61422BB8-6120-4583-B04B-D675BF219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8" name="Elipse 272">
                <a:extLst>
                  <a:ext uri="{FF2B5EF4-FFF2-40B4-BE49-F238E27FC236}">
                    <a16:creationId xmlns:a16="http://schemas.microsoft.com/office/drawing/2014/main" id="{921647A8-2EB5-4C08-8422-414742FE7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9" name="Forma libre 273">
                <a:extLst>
                  <a:ext uri="{FF2B5EF4-FFF2-40B4-BE49-F238E27FC236}">
                    <a16:creationId xmlns:a16="http://schemas.microsoft.com/office/drawing/2014/main" id="{453B206B-E6FA-440E-8267-6B4EF680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70" name="Forma libre 274">
                <a:extLst>
                  <a:ext uri="{FF2B5EF4-FFF2-40B4-BE49-F238E27FC236}">
                    <a16:creationId xmlns:a16="http://schemas.microsoft.com/office/drawing/2014/main" id="{41B368DF-58C1-48A8-8E16-E3B4645A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71" name="Forma libre 275">
                <a:extLst>
                  <a:ext uri="{FF2B5EF4-FFF2-40B4-BE49-F238E27FC236}">
                    <a16:creationId xmlns:a16="http://schemas.microsoft.com/office/drawing/2014/main" id="{75651205-4A53-463F-A685-DE5C8BC6B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72" name="Forma libre 276">
                <a:extLst>
                  <a:ext uri="{FF2B5EF4-FFF2-40B4-BE49-F238E27FC236}">
                    <a16:creationId xmlns:a16="http://schemas.microsoft.com/office/drawing/2014/main" id="{83B67D48-AF94-4FED-959B-C51A1598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  <p:sp>
          <p:nvSpPr>
            <p:cNvPr id="63" name="Rectángulo 62" descr="Esta imagen es de tres círculos superpuestos.   ">
              <a:extLst>
                <a:ext uri="{FF2B5EF4-FFF2-40B4-BE49-F238E27FC236}">
                  <a16:creationId xmlns:a16="http://schemas.microsoft.com/office/drawing/2014/main" id="{84BAF14B-A443-42DB-8BF6-893FAE5CCE6F}"/>
                </a:ext>
              </a:extLst>
            </p:cNvPr>
            <p:cNvSpPr/>
            <p:nvPr/>
          </p:nvSpPr>
          <p:spPr>
            <a:xfrm>
              <a:off x="4549669" y="4304674"/>
              <a:ext cx="1260332" cy="123110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Mas valoradas y menos valoradas en cada dimensión</a:t>
              </a:r>
            </a:p>
          </p:txBody>
        </p: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EF6CD563-9511-4250-BCB0-1FBFAAE1289C}"/>
                </a:ext>
              </a:extLst>
            </p:cNvPr>
            <p:cNvGrpSpPr/>
            <p:nvPr/>
          </p:nvGrpSpPr>
          <p:grpSpPr>
            <a:xfrm>
              <a:off x="2177290" y="2874779"/>
              <a:ext cx="344488" cy="346075"/>
              <a:chOff x="4841875" y="2895601"/>
              <a:chExt cx="344488" cy="346075"/>
            </a:xfrm>
          </p:grpSpPr>
          <p:sp>
            <p:nvSpPr>
              <p:cNvPr id="52" name="Forma libre 258">
                <a:extLst>
                  <a:ext uri="{FF2B5EF4-FFF2-40B4-BE49-F238E27FC236}">
                    <a16:creationId xmlns:a16="http://schemas.microsoft.com/office/drawing/2014/main" id="{7B269D94-9FED-4F93-A218-57CD14D4F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3" name="Forma libre 259">
                <a:extLst>
                  <a:ext uri="{FF2B5EF4-FFF2-40B4-BE49-F238E27FC236}">
                    <a16:creationId xmlns:a16="http://schemas.microsoft.com/office/drawing/2014/main" id="{435DD0CD-FD16-4760-9F43-618A517E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4" name="Forma libre 260">
                <a:extLst>
                  <a:ext uri="{FF2B5EF4-FFF2-40B4-BE49-F238E27FC236}">
                    <a16:creationId xmlns:a16="http://schemas.microsoft.com/office/drawing/2014/main" id="{11230DFA-75B1-4B65-BDFE-221090714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5" name="Línea 261">
                <a:extLst>
                  <a:ext uri="{FF2B5EF4-FFF2-40B4-BE49-F238E27FC236}">
                    <a16:creationId xmlns:a16="http://schemas.microsoft.com/office/drawing/2014/main" id="{54B6C7BB-BBA1-4668-9BF5-325AA69C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6" name="Línea 262">
                <a:extLst>
                  <a:ext uri="{FF2B5EF4-FFF2-40B4-BE49-F238E27FC236}">
                    <a16:creationId xmlns:a16="http://schemas.microsoft.com/office/drawing/2014/main" id="{6DC0A898-A566-45D7-BD7F-6205ED16E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7" name="Línea 263">
                <a:extLst>
                  <a:ext uri="{FF2B5EF4-FFF2-40B4-BE49-F238E27FC236}">
                    <a16:creationId xmlns:a16="http://schemas.microsoft.com/office/drawing/2014/main" id="{E201D585-E178-408E-A42A-A9FD198C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8" name="Elipse 264">
                <a:extLst>
                  <a:ext uri="{FF2B5EF4-FFF2-40B4-BE49-F238E27FC236}">
                    <a16:creationId xmlns:a16="http://schemas.microsoft.com/office/drawing/2014/main" id="{9C382A44-3942-4A8E-98A1-2685D9AA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9" name="Elipse 265">
                <a:extLst>
                  <a:ext uri="{FF2B5EF4-FFF2-40B4-BE49-F238E27FC236}">
                    <a16:creationId xmlns:a16="http://schemas.microsoft.com/office/drawing/2014/main" id="{052D3390-46BC-4B65-B5BE-0A40578F9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0" name="Elipse 266">
                <a:extLst>
                  <a:ext uri="{FF2B5EF4-FFF2-40B4-BE49-F238E27FC236}">
                    <a16:creationId xmlns:a16="http://schemas.microsoft.com/office/drawing/2014/main" id="{0279AB69-DF67-4836-8A04-8F550D1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1" name="Forma libre 267">
                <a:extLst>
                  <a:ext uri="{FF2B5EF4-FFF2-40B4-BE49-F238E27FC236}">
                    <a16:creationId xmlns:a16="http://schemas.microsoft.com/office/drawing/2014/main" id="{E1BFECCB-F108-4293-A159-3CFFB2E2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  <p:sp>
          <p:nvSpPr>
            <p:cNvPr id="104" name="Rectángulo 103">
              <a:extLst>
                <a:ext uri="{FF2B5EF4-FFF2-40B4-BE49-F238E27FC236}">
                  <a16:creationId xmlns:a16="http://schemas.microsoft.com/office/drawing/2014/main" id="{10F61556-59B4-4A9C-90FA-556F81054F9F}"/>
                </a:ext>
              </a:extLst>
            </p:cNvPr>
            <p:cNvSpPr/>
            <p:nvPr/>
          </p:nvSpPr>
          <p:spPr>
            <a:xfrm>
              <a:off x="931858" y="4481916"/>
              <a:ext cx="1260332" cy="24622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Drivers</a:t>
              </a:r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F5EBCB29-78BB-40FE-BAC2-F83D56B8F2B7}"/>
                </a:ext>
              </a:extLst>
            </p:cNvPr>
            <p:cNvSpPr/>
            <p:nvPr/>
          </p:nvSpPr>
          <p:spPr>
            <a:xfrm>
              <a:off x="2776791" y="1495581"/>
              <a:ext cx="1260332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Positivos y Negativos de </a:t>
              </a:r>
              <a:r>
                <a:rPr lang="es-ES" sz="1600" i="1" dirty="0" err="1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Dimesniones</a:t>
              </a:r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107" name="Cuadro de texto 106">
            <a:extLst>
              <a:ext uri="{FF2B5EF4-FFF2-40B4-BE49-F238E27FC236}">
                <a16:creationId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7313768" y="1459746"/>
            <a:ext cx="3603287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es-ES" sz="4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ANALISIS E INFORME</a:t>
            </a:r>
          </a:p>
        </p:txBody>
      </p: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6D08E99A-0644-4757-9F3A-BBA1A4F3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751014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ángulo: Esquinas redondeadas 117">
            <a:extLst>
              <a:ext uri="{FF2B5EF4-FFF2-40B4-BE49-F238E27FC236}">
                <a16:creationId xmlns:a16="http://schemas.microsoft.com/office/drawing/2014/main" id="{A21B85DB-181D-46E7-A9DF-F92B1DF0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9218" y="279815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EE9F5B85-E2F5-4C15-9A02-657F53EEE3BD}"/>
              </a:ext>
            </a:extLst>
          </p:cNvPr>
          <p:cNvSpPr/>
          <p:nvPr/>
        </p:nvSpPr>
        <p:spPr>
          <a:xfrm>
            <a:off x="7394423" y="2698248"/>
            <a:ext cx="3918687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El análisis se basará en las Dimensiones estudiadas, tomando como criterios de </a:t>
            </a:r>
            <a:r>
              <a:rPr lang="es-ES" sz="16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aramdo</a:t>
            </a:r>
            <a:r>
              <a:rPr lang="es-E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del informe los siguientes:</a:t>
            </a:r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B8C9A86-3574-4A2E-BC62-481A2BE7F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4637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06" name="Grupo 205" descr="Esta imagen es un icono de una persona interactuando con tres personas. ">
            <a:extLst>
              <a:ext uri="{FF2B5EF4-FFF2-40B4-BE49-F238E27FC236}">
                <a16:creationId xmlns:a16="http://schemas.microsoft.com/office/drawing/2014/main" id="{23348E2E-A7EF-4B89-8F8D-D88C5354E9D5}"/>
              </a:ext>
            </a:extLst>
          </p:cNvPr>
          <p:cNvGrpSpPr/>
          <p:nvPr/>
        </p:nvGrpSpPr>
        <p:grpSpPr>
          <a:xfrm>
            <a:off x="7319810" y="3566010"/>
            <a:ext cx="3940326" cy="738664"/>
            <a:chOff x="7999616" y="3566010"/>
            <a:chExt cx="3067397" cy="738664"/>
          </a:xfrm>
        </p:grpSpPr>
        <p:sp>
          <p:nvSpPr>
            <p:cNvPr id="190" name="Rectángulo 189">
              <a:extLst>
                <a:ext uri="{FF2B5EF4-FFF2-40B4-BE49-F238E27FC236}">
                  <a16:creationId xmlns:a16="http://schemas.microsoft.com/office/drawing/2014/main" id="{80F4EEC6-F407-4E25-BBB6-C506B28F5A4C}"/>
                </a:ext>
              </a:extLst>
            </p:cNvPr>
            <p:cNvSpPr/>
            <p:nvPr/>
          </p:nvSpPr>
          <p:spPr>
            <a:xfrm>
              <a:off x="8578718" y="3566010"/>
              <a:ext cx="2488295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Se evaluarán las dimensiones en valoraciones Positivas, medias y negativas. </a:t>
              </a:r>
            </a:p>
          </p:txBody>
        </p:sp>
        <p:grpSp>
          <p:nvGrpSpPr>
            <p:cNvPr id="191" name="Grupo 190">
              <a:extLst>
                <a:ext uri="{FF2B5EF4-FFF2-40B4-BE49-F238E27FC236}">
                  <a16:creationId xmlns:a16="http://schemas.microsoft.com/office/drawing/2014/main" id="{0FD0F77B-65FD-413C-B2B0-1AD539DC68D3}"/>
                </a:ext>
              </a:extLst>
            </p:cNvPr>
            <p:cNvGrpSpPr/>
            <p:nvPr/>
          </p:nvGrpSpPr>
          <p:grpSpPr>
            <a:xfrm>
              <a:off x="7999616" y="3639194"/>
              <a:ext cx="330200" cy="346075"/>
              <a:chOff x="2686050" y="2895601"/>
              <a:chExt cx="330200" cy="346075"/>
            </a:xfrm>
          </p:grpSpPr>
          <p:sp>
            <p:nvSpPr>
              <p:cNvPr id="192" name="Elipse 309">
                <a:extLst>
                  <a:ext uri="{FF2B5EF4-FFF2-40B4-BE49-F238E27FC236}">
                    <a16:creationId xmlns:a16="http://schemas.microsoft.com/office/drawing/2014/main" id="{C57EF862-9A10-430C-8004-66A9241C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3" name="Forma libre 310">
                <a:extLst>
                  <a:ext uri="{FF2B5EF4-FFF2-40B4-BE49-F238E27FC236}">
                    <a16:creationId xmlns:a16="http://schemas.microsoft.com/office/drawing/2014/main" id="{13EA5F29-D427-40C4-AB4D-3D59B3F6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4" name="Elipse 311">
                <a:extLst>
                  <a:ext uri="{FF2B5EF4-FFF2-40B4-BE49-F238E27FC236}">
                    <a16:creationId xmlns:a16="http://schemas.microsoft.com/office/drawing/2014/main" id="{D591DE3C-214D-426A-9B8E-741D87BAF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5" name="Forma libre 312">
                <a:extLst>
                  <a:ext uri="{FF2B5EF4-FFF2-40B4-BE49-F238E27FC236}">
                    <a16:creationId xmlns:a16="http://schemas.microsoft.com/office/drawing/2014/main" id="{921D329D-AC5C-496B-96D4-A220BC49B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6" name="Elipse 313">
                <a:extLst>
                  <a:ext uri="{FF2B5EF4-FFF2-40B4-BE49-F238E27FC236}">
                    <a16:creationId xmlns:a16="http://schemas.microsoft.com/office/drawing/2014/main" id="{87933186-B346-44AC-85AA-CA346F5FB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7" name="Forma libre 314">
                <a:extLst>
                  <a:ext uri="{FF2B5EF4-FFF2-40B4-BE49-F238E27FC236}">
                    <a16:creationId xmlns:a16="http://schemas.microsoft.com/office/drawing/2014/main" id="{E0E3BA39-8375-478D-9CF6-4EC743813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8" name="Elipse 315">
                <a:extLst>
                  <a:ext uri="{FF2B5EF4-FFF2-40B4-BE49-F238E27FC236}">
                    <a16:creationId xmlns:a16="http://schemas.microsoft.com/office/drawing/2014/main" id="{550D4481-BC6A-476D-80E1-F12F8ED9F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9" name="Forma libre 316">
                <a:extLst>
                  <a:ext uri="{FF2B5EF4-FFF2-40B4-BE49-F238E27FC236}">
                    <a16:creationId xmlns:a16="http://schemas.microsoft.com/office/drawing/2014/main" id="{951EE685-6291-44F0-81B1-A3B5791D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0" name="Elipse 317">
                <a:extLst>
                  <a:ext uri="{FF2B5EF4-FFF2-40B4-BE49-F238E27FC236}">
                    <a16:creationId xmlns:a16="http://schemas.microsoft.com/office/drawing/2014/main" id="{1822195B-E26A-4DF0-B1B1-A36823632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1" name="Forma libre 318">
                <a:extLst>
                  <a:ext uri="{FF2B5EF4-FFF2-40B4-BE49-F238E27FC236}">
                    <a16:creationId xmlns:a16="http://schemas.microsoft.com/office/drawing/2014/main" id="{E33AF9C8-AD93-4E36-9887-B8B748838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2" name="Forma libre 319">
                <a:extLst>
                  <a:ext uri="{FF2B5EF4-FFF2-40B4-BE49-F238E27FC236}">
                    <a16:creationId xmlns:a16="http://schemas.microsoft.com/office/drawing/2014/main" id="{3E3913FB-5C76-4699-89D5-5A7145411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3" name="Línea 320">
                <a:extLst>
                  <a:ext uri="{FF2B5EF4-FFF2-40B4-BE49-F238E27FC236}">
                    <a16:creationId xmlns:a16="http://schemas.microsoft.com/office/drawing/2014/main" id="{C96335B1-62B8-4482-A67B-BE60CF58E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05" name="Grupo 204" descr="Esta imagen es un icono de tres personas interactuando. ">
            <a:extLst>
              <a:ext uri="{FF2B5EF4-FFF2-40B4-BE49-F238E27FC236}">
                <a16:creationId xmlns:a16="http://schemas.microsoft.com/office/drawing/2014/main" id="{45696519-F308-4262-9DC5-C541B866A807}"/>
              </a:ext>
            </a:extLst>
          </p:cNvPr>
          <p:cNvGrpSpPr/>
          <p:nvPr/>
        </p:nvGrpSpPr>
        <p:grpSpPr>
          <a:xfrm>
            <a:off x="7311872" y="4554108"/>
            <a:ext cx="3948265" cy="984885"/>
            <a:chOff x="7991679" y="4554108"/>
            <a:chExt cx="3075334" cy="984885"/>
          </a:xfrm>
        </p:grpSpPr>
        <p:grpSp>
          <p:nvGrpSpPr>
            <p:cNvPr id="174" name="Grupo 173">
              <a:extLst>
                <a:ext uri="{FF2B5EF4-FFF2-40B4-BE49-F238E27FC236}">
                  <a16:creationId xmlns:a16="http://schemas.microsoft.com/office/drawing/2014/main" id="{292DC2AF-B08E-43EC-A60D-B71EFEF8E4D1}"/>
                </a:ext>
              </a:extLst>
            </p:cNvPr>
            <p:cNvGrpSpPr/>
            <p:nvPr/>
          </p:nvGrpSpPr>
          <p:grpSpPr>
            <a:xfrm>
              <a:off x="7991679" y="4627292"/>
              <a:ext cx="346075" cy="346075"/>
              <a:chOff x="3398838" y="2895601"/>
              <a:chExt cx="346075" cy="346075"/>
            </a:xfrm>
          </p:grpSpPr>
          <p:sp>
            <p:nvSpPr>
              <p:cNvPr id="176" name="Forma libre 49">
                <a:extLst>
                  <a:ext uri="{FF2B5EF4-FFF2-40B4-BE49-F238E27FC236}">
                    <a16:creationId xmlns:a16="http://schemas.microsoft.com/office/drawing/2014/main" id="{17CD577B-CBE6-4837-A90F-4F36762E5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7" name="Forma libre 50">
                <a:extLst>
                  <a:ext uri="{FF2B5EF4-FFF2-40B4-BE49-F238E27FC236}">
                    <a16:creationId xmlns:a16="http://schemas.microsoft.com/office/drawing/2014/main" id="{8BB81587-7777-4AE5-985D-5B14D33AD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8" name="Elipse 51">
                <a:extLst>
                  <a:ext uri="{FF2B5EF4-FFF2-40B4-BE49-F238E27FC236}">
                    <a16:creationId xmlns:a16="http://schemas.microsoft.com/office/drawing/2014/main" id="{49EA0197-339C-4417-A18C-DC15037A9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9" name="Forma libre 52">
                <a:extLst>
                  <a:ext uri="{FF2B5EF4-FFF2-40B4-BE49-F238E27FC236}">
                    <a16:creationId xmlns:a16="http://schemas.microsoft.com/office/drawing/2014/main" id="{203C108E-5283-4E7B-B970-0E4DF3AF3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0" name="Forma libre 53">
                <a:extLst>
                  <a:ext uri="{FF2B5EF4-FFF2-40B4-BE49-F238E27FC236}">
                    <a16:creationId xmlns:a16="http://schemas.microsoft.com/office/drawing/2014/main" id="{4A82F405-C833-4408-A2F0-752E2D6C8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1" name="Forma libre 54">
                <a:extLst>
                  <a:ext uri="{FF2B5EF4-FFF2-40B4-BE49-F238E27FC236}">
                    <a16:creationId xmlns:a16="http://schemas.microsoft.com/office/drawing/2014/main" id="{895EA8D0-BBA4-4370-A965-F96A9EDD4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2" name="Elipse 55">
                <a:extLst>
                  <a:ext uri="{FF2B5EF4-FFF2-40B4-BE49-F238E27FC236}">
                    <a16:creationId xmlns:a16="http://schemas.microsoft.com/office/drawing/2014/main" id="{94D90E4F-09C7-44B0-9D11-E32A4A020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3" name="Forma libre 56">
                <a:extLst>
                  <a:ext uri="{FF2B5EF4-FFF2-40B4-BE49-F238E27FC236}">
                    <a16:creationId xmlns:a16="http://schemas.microsoft.com/office/drawing/2014/main" id="{0D6D6DA1-3425-44CA-B1CB-B326D2C5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4" name="Forma libre 57">
                <a:extLst>
                  <a:ext uri="{FF2B5EF4-FFF2-40B4-BE49-F238E27FC236}">
                    <a16:creationId xmlns:a16="http://schemas.microsoft.com/office/drawing/2014/main" id="{A25CE64B-B92A-4562-B048-0FA2A21CB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5" name="Forma libre 58">
                <a:extLst>
                  <a:ext uri="{FF2B5EF4-FFF2-40B4-BE49-F238E27FC236}">
                    <a16:creationId xmlns:a16="http://schemas.microsoft.com/office/drawing/2014/main" id="{80861AE6-B038-4B8C-9EF0-109DEB59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6" name="Elipse 59">
                <a:extLst>
                  <a:ext uri="{FF2B5EF4-FFF2-40B4-BE49-F238E27FC236}">
                    <a16:creationId xmlns:a16="http://schemas.microsoft.com/office/drawing/2014/main" id="{2505D730-7819-4CDD-9F00-8E9CEC3D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7" name="Forma libre 60">
                <a:extLst>
                  <a:ext uri="{FF2B5EF4-FFF2-40B4-BE49-F238E27FC236}">
                    <a16:creationId xmlns:a16="http://schemas.microsoft.com/office/drawing/2014/main" id="{88FBFC84-B4E6-4DDD-9DD0-1BB91EA0E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8" name="Línea 61">
                <a:extLst>
                  <a:ext uri="{FF2B5EF4-FFF2-40B4-BE49-F238E27FC236}">
                    <a16:creationId xmlns:a16="http://schemas.microsoft.com/office/drawing/2014/main" id="{9689C86A-B365-433F-B326-C60DC116B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9" name="Línea 62">
                <a:extLst>
                  <a:ext uri="{FF2B5EF4-FFF2-40B4-BE49-F238E27FC236}">
                    <a16:creationId xmlns:a16="http://schemas.microsoft.com/office/drawing/2014/main" id="{ED368EF9-22A8-4990-9D2E-549C76157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75" name="Rectángulo 174">
              <a:extLst>
                <a:ext uri="{FF2B5EF4-FFF2-40B4-BE49-F238E27FC236}">
                  <a16:creationId xmlns:a16="http://schemas.microsoft.com/office/drawing/2014/main" id="{E522F3F9-ECF0-4D2A-9244-1942DCB20E98}"/>
                </a:ext>
              </a:extLst>
            </p:cNvPr>
            <p:cNvSpPr/>
            <p:nvPr/>
          </p:nvSpPr>
          <p:spPr>
            <a:xfrm>
              <a:off x="8578718" y="4554108"/>
              <a:ext cx="2488295" cy="98488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Para cada Dimensión investigada se presentarán las preguntas con mayor y menor valoración. </a:t>
              </a:r>
            </a:p>
          </p:txBody>
        </p:sp>
      </p:grpSp>
      <p:grpSp>
        <p:nvGrpSpPr>
          <p:cNvPr id="204" name="Grupo 203" descr="Esta imagen es un icono de tres personas y un símbolo que representa la conexión a internet. ">
            <a:extLst>
              <a:ext uri="{FF2B5EF4-FFF2-40B4-BE49-F238E27FC236}">
                <a16:creationId xmlns:a16="http://schemas.microsoft.com/office/drawing/2014/main" id="{BCE3CAEB-5C3F-4903-9D74-1EC0A2984EE9}"/>
              </a:ext>
            </a:extLst>
          </p:cNvPr>
          <p:cNvGrpSpPr/>
          <p:nvPr/>
        </p:nvGrpSpPr>
        <p:grpSpPr>
          <a:xfrm>
            <a:off x="7319809" y="5542207"/>
            <a:ext cx="4335889" cy="1231106"/>
            <a:chOff x="7999616" y="5542207"/>
            <a:chExt cx="3067397" cy="1231106"/>
          </a:xfrm>
        </p:grpSpPr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E79FB62D-7154-40A3-BB31-9A0934208E2F}"/>
                </a:ext>
              </a:extLst>
            </p:cNvPr>
            <p:cNvGrpSpPr/>
            <p:nvPr/>
          </p:nvGrpSpPr>
          <p:grpSpPr>
            <a:xfrm>
              <a:off x="7999616" y="5630472"/>
              <a:ext cx="330200" cy="315913"/>
              <a:chOff x="4127500" y="2909888"/>
              <a:chExt cx="330200" cy="315913"/>
            </a:xfrm>
          </p:grpSpPr>
          <p:sp>
            <p:nvSpPr>
              <p:cNvPr id="165" name="Elipse 268">
                <a:extLst>
                  <a:ext uri="{FF2B5EF4-FFF2-40B4-BE49-F238E27FC236}">
                    <a16:creationId xmlns:a16="http://schemas.microsoft.com/office/drawing/2014/main" id="{BD72EF5D-EE26-4982-B3AB-9CF58444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6" name="Forma libre 269">
                <a:extLst>
                  <a:ext uri="{FF2B5EF4-FFF2-40B4-BE49-F238E27FC236}">
                    <a16:creationId xmlns:a16="http://schemas.microsoft.com/office/drawing/2014/main" id="{D9F3CD5B-3BA2-4D51-A0BD-6E802941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7" name="Elipse 270">
                <a:extLst>
                  <a:ext uri="{FF2B5EF4-FFF2-40B4-BE49-F238E27FC236}">
                    <a16:creationId xmlns:a16="http://schemas.microsoft.com/office/drawing/2014/main" id="{85B43E76-36A9-4667-852E-AD239EC04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8" name="Forma libre 271">
                <a:extLst>
                  <a:ext uri="{FF2B5EF4-FFF2-40B4-BE49-F238E27FC236}">
                    <a16:creationId xmlns:a16="http://schemas.microsoft.com/office/drawing/2014/main" id="{DFF4B198-89FE-47D5-B7B7-8C893ABCC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9" name="Elipse 272">
                <a:extLst>
                  <a:ext uri="{FF2B5EF4-FFF2-40B4-BE49-F238E27FC236}">
                    <a16:creationId xmlns:a16="http://schemas.microsoft.com/office/drawing/2014/main" id="{CE8C1F83-6F38-4A0B-8E08-4398BEC1D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0" name="Forma libre 273">
                <a:extLst>
                  <a:ext uri="{FF2B5EF4-FFF2-40B4-BE49-F238E27FC236}">
                    <a16:creationId xmlns:a16="http://schemas.microsoft.com/office/drawing/2014/main" id="{F5C16A34-C88B-42FA-BC46-1C9471DB8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1" name="Forma libre 274">
                <a:extLst>
                  <a:ext uri="{FF2B5EF4-FFF2-40B4-BE49-F238E27FC236}">
                    <a16:creationId xmlns:a16="http://schemas.microsoft.com/office/drawing/2014/main" id="{1D976AB4-49AA-4482-B357-FA665EA78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2" name="Forma libre 275">
                <a:extLst>
                  <a:ext uri="{FF2B5EF4-FFF2-40B4-BE49-F238E27FC236}">
                    <a16:creationId xmlns:a16="http://schemas.microsoft.com/office/drawing/2014/main" id="{40CDCACF-1136-47C8-A50F-2C6DCEFC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3" name="Forma libre 276">
                <a:extLst>
                  <a:ext uri="{FF2B5EF4-FFF2-40B4-BE49-F238E27FC236}">
                    <a16:creationId xmlns:a16="http://schemas.microsoft.com/office/drawing/2014/main" id="{E1D8459C-3776-4E84-AC6C-5275955B3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64" name="Rectángulo 163">
              <a:extLst>
                <a:ext uri="{FF2B5EF4-FFF2-40B4-BE49-F238E27FC236}">
                  <a16:creationId xmlns:a16="http://schemas.microsoft.com/office/drawing/2014/main" id="{3E886A0B-A097-4934-BAAA-53B791623B0B}"/>
                </a:ext>
              </a:extLst>
            </p:cNvPr>
            <p:cNvSpPr/>
            <p:nvPr/>
          </p:nvSpPr>
          <p:spPr>
            <a:xfrm>
              <a:off x="8578718" y="5542207"/>
              <a:ext cx="2488295" cy="123110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Se establecerán como Drivers las preguntas con menor resultado, no importando cual sea la dimensión investigada de cada una</a:t>
              </a:r>
            </a:p>
          </p:txBody>
        </p:sp>
      </p:grpSp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5</a:t>
            </a:r>
          </a:p>
        </p:txBody>
      </p:sp>
    </p:spTree>
    <p:extLst>
      <p:ext uri="{BB962C8B-B14F-4D97-AF65-F5344CB8AC3E}">
        <p14:creationId xmlns:p14="http://schemas.microsoft.com/office/powerpoint/2010/main" val="3740025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 de texto 17">
            <a:extLst>
              <a:ext uri="{FF2B5EF4-FFF2-40B4-BE49-F238E27FC236}">
                <a16:creationId xmlns:a16="http://schemas.microsoft.com/office/drawing/2014/main" id="{39929E06-4AB9-4598-A963-82CCC18A3FF2}"/>
              </a:ext>
            </a:extLst>
          </p:cNvPr>
          <p:cNvSpPr txBox="1"/>
          <p:nvPr/>
        </p:nvSpPr>
        <p:spPr>
          <a:xfrm>
            <a:off x="841425" y="4841786"/>
            <a:ext cx="14546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 Compromiso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9DF162EE-A4BE-4D4C-9A3C-51FC2F765D81}"/>
              </a:ext>
            </a:extLst>
          </p:cNvPr>
          <p:cNvSpPr txBox="1">
            <a:spLocks/>
          </p:cNvSpPr>
          <p:nvPr/>
        </p:nvSpPr>
        <p:spPr>
          <a:xfrm>
            <a:off x="241881" y="5454662"/>
            <a:ext cx="2653720" cy="692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s-ES" sz="1600" dirty="0">
                <a:latin typeface="Segoe UI" panose="020B0502040204020203" pitchFamily="34" charset="0"/>
                <a:cs typeface="Segoe UI" panose="020B0502040204020203" pitchFamily="34" charset="0"/>
              </a:rPr>
              <a:t>45% de valoraciones con nivel de compromiso Medio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258B9C9-A63C-4AE4-8EB4-544F3A70C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29338" y="5277685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23">
            <a:extLst>
              <a:ext uri="{FF2B5EF4-FFF2-40B4-BE49-F238E27FC236}">
                <a16:creationId xmlns:a16="http://schemas.microsoft.com/office/drawing/2014/main" id="{AB0754C1-4097-4CDA-B3CB-7304331CBBB9}"/>
              </a:ext>
            </a:extLst>
          </p:cNvPr>
          <p:cNvSpPr txBox="1"/>
          <p:nvPr/>
        </p:nvSpPr>
        <p:spPr>
          <a:xfrm>
            <a:off x="3796038" y="4841787"/>
            <a:ext cx="15299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Recompensas 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72AC3065-20B0-4A63-89FA-B10AD6D1363C}"/>
              </a:ext>
            </a:extLst>
          </p:cNvPr>
          <p:cNvSpPr txBox="1">
            <a:spLocks/>
          </p:cNvSpPr>
          <p:nvPr/>
        </p:nvSpPr>
        <p:spPr>
          <a:xfrm>
            <a:off x="3234132" y="5454663"/>
            <a:ext cx="2653720" cy="692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s-ES" sz="1600" dirty="0">
                <a:latin typeface="Segoe UI" panose="020B0502040204020203" pitchFamily="34" charset="0"/>
                <a:cs typeface="Segoe UI" panose="020B0502040204020203" pitchFamily="34" charset="0"/>
              </a:rPr>
              <a:t>Satisfacción con solo un 10% de valoraciones positivas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E30765C-622F-4015-90C6-297DE00BB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21589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 de texto 35">
            <a:extLst>
              <a:ext uri="{FF2B5EF4-FFF2-40B4-BE49-F238E27FC236}">
                <a16:creationId xmlns:a16="http://schemas.microsoft.com/office/drawing/2014/main" id="{54005B0B-E5FC-472B-962B-C2258039F3B2}"/>
              </a:ext>
            </a:extLst>
          </p:cNvPr>
          <p:cNvSpPr txBox="1"/>
          <p:nvPr/>
        </p:nvSpPr>
        <p:spPr>
          <a:xfrm>
            <a:off x="6927987" y="4841787"/>
            <a:ext cx="12927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Aprendizaje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BA86B7F-9A89-4AB5-BADE-64D7C6E5C868}"/>
              </a:ext>
            </a:extLst>
          </p:cNvPr>
          <p:cNvSpPr txBox="1">
            <a:spLocks/>
          </p:cNvSpPr>
          <p:nvPr/>
        </p:nvSpPr>
        <p:spPr>
          <a:xfrm>
            <a:off x="6247488" y="5454663"/>
            <a:ext cx="2653720" cy="106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s-ES" sz="1600" dirty="0">
                <a:latin typeface="Segoe UI" panose="020B0502040204020203" pitchFamily="34" charset="0"/>
                <a:cs typeface="Segoe UI" panose="020B0502040204020203" pitchFamily="34" charset="0"/>
              </a:rPr>
              <a:t>35% de los encuestados se encuentra insatisfecho con el Aprendizaje y desarrollo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781AB32-AC63-443B-8ADA-AAB7C9723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34945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 de texto 47">
            <a:extLst>
              <a:ext uri="{FF2B5EF4-FFF2-40B4-BE49-F238E27FC236}">
                <a16:creationId xmlns:a16="http://schemas.microsoft.com/office/drawing/2014/main" id="{F7B6FBDF-4663-4A5D-A2B3-B90DCEBBA233}"/>
              </a:ext>
            </a:extLst>
          </p:cNvPr>
          <p:cNvSpPr txBox="1"/>
          <p:nvPr/>
        </p:nvSpPr>
        <p:spPr>
          <a:xfrm>
            <a:off x="9850996" y="4841787"/>
            <a:ext cx="14734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Participación </a:t>
            </a: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EB976B3E-89DE-4833-94D4-23A4F14582CA}"/>
              </a:ext>
            </a:extLst>
          </p:cNvPr>
          <p:cNvSpPr txBox="1">
            <a:spLocks/>
          </p:cNvSpPr>
          <p:nvPr/>
        </p:nvSpPr>
        <p:spPr>
          <a:xfrm>
            <a:off x="9260843" y="5454663"/>
            <a:ext cx="2653720" cy="692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s-ES" sz="1600" dirty="0">
                <a:latin typeface="Segoe UI" panose="020B0502040204020203" pitchFamily="34" charset="0"/>
                <a:cs typeface="Segoe UI" panose="020B0502040204020203" pitchFamily="34" charset="0"/>
              </a:rPr>
              <a:t>Solo un 10% del personal no participó de la encuesta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28F561C8-B2FA-4D2D-9122-39870DF54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48300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 de texto 56">
            <a:extLst>
              <a:ext uri="{FF2B5EF4-FFF2-40B4-BE49-F238E27FC236}">
                <a16:creationId xmlns:a16="http://schemas.microsoft.com/office/drawing/2014/main" id="{25264A13-2CF6-4653-9A8E-AE29B6F25F8E}"/>
              </a:ext>
            </a:extLst>
          </p:cNvPr>
          <p:cNvSpPr txBox="1"/>
          <p:nvPr/>
        </p:nvSpPr>
        <p:spPr>
          <a:xfrm>
            <a:off x="723900" y="457291"/>
            <a:ext cx="3803018" cy="1159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es-E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Ejemplo de Informe</a:t>
            </a:r>
          </a:p>
        </p:txBody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A6D12FB3-2E0E-4392-B30A-8FABD559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700" y="1794009"/>
            <a:ext cx="12204700" cy="2514602"/>
            <a:chOff x="-12700" y="2162907"/>
            <a:chExt cx="12204700" cy="2514602"/>
          </a:xfrm>
        </p:grpSpPr>
        <p:pic>
          <p:nvPicPr>
            <p:cNvPr id="2" name="Imagen 1" descr="Un grupo de personas sentadas en un escritorio&#10;">
              <a:extLst>
                <a:ext uri="{FF2B5EF4-FFF2-40B4-BE49-F238E27FC236}">
                  <a16:creationId xmlns:a16="http://schemas.microsoft.com/office/drawing/2014/main" id="{2D62790E-5C31-4474-BE12-F50234A0C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"/>
            <a:stretch/>
          </p:blipFill>
          <p:spPr>
            <a:xfrm>
              <a:off x="-12700" y="2162908"/>
              <a:ext cx="12192000" cy="2514601"/>
            </a:xfrm>
            <a:prstGeom prst="rect">
              <a:avLst/>
            </a:prstGeom>
          </p:spPr>
        </p:pic>
        <p:sp>
          <p:nvSpPr>
            <p:cNvPr id="3" name="Rectángulo 2" descr="Esta es una imagen de un escritorio con equipos portátiles y personas trabajando.">
              <a:extLst>
                <a:ext uri="{FF2B5EF4-FFF2-40B4-BE49-F238E27FC236}">
                  <a16:creationId xmlns:a16="http://schemas.microsoft.com/office/drawing/2014/main" id="{53AEFB1F-87BB-40C6-9BC7-E1CE0AC0AC1B}"/>
                </a:ext>
              </a:extLst>
            </p:cNvPr>
            <p:cNvSpPr/>
            <p:nvPr/>
          </p:nvSpPr>
          <p:spPr>
            <a:xfrm>
              <a:off x="0" y="2162907"/>
              <a:ext cx="12192000" cy="2514601"/>
            </a:xfrm>
            <a:prstGeom prst="rect">
              <a:avLst/>
            </a:prstGeom>
            <a:gradFill>
              <a:gsLst>
                <a:gs pos="1000">
                  <a:srgbClr val="7CEFD8">
                    <a:alpha val="79000"/>
                  </a:srgbClr>
                </a:gs>
                <a:gs pos="61000">
                  <a:srgbClr val="6672E4">
                    <a:alpha val="84000"/>
                  </a:srgbClr>
                </a:gs>
                <a:gs pos="98000">
                  <a:srgbClr val="882BE5">
                    <a:alpha val="66000"/>
                  </a:srgbClr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3CFBA714-94A9-4CEA-9D73-2E90A898B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52826" y="2694293"/>
              <a:ext cx="1431828" cy="1431827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EB48CA9-382A-48A4-B5F2-BBE91C08FD62}"/>
                </a:ext>
              </a:extLst>
            </p:cNvPr>
            <p:cNvSpPr/>
            <p:nvPr/>
          </p:nvSpPr>
          <p:spPr>
            <a:xfrm>
              <a:off x="1737814" y="3936470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20BBE89-8E4D-448A-8F53-F45437DD24BB}"/>
                </a:ext>
              </a:extLst>
            </p:cNvPr>
            <p:cNvSpPr/>
            <p:nvPr/>
          </p:nvSpPr>
          <p:spPr>
            <a:xfrm>
              <a:off x="1782422" y="3981078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3" name="Cuadro de texto 12">
              <a:extLst>
                <a:ext uri="{FF2B5EF4-FFF2-40B4-BE49-F238E27FC236}">
                  <a16:creationId xmlns:a16="http://schemas.microsoft.com/office/drawing/2014/main" id="{DC02C732-8960-4820-B185-F087E030DAAA}"/>
                </a:ext>
              </a:extLst>
            </p:cNvPr>
            <p:cNvSpPr txBox="1"/>
            <p:nvPr/>
          </p:nvSpPr>
          <p:spPr>
            <a:xfrm>
              <a:off x="1176806" y="3189004"/>
              <a:ext cx="78386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0"/>
              <a:r>
                <a:rPr lang="es-ES" sz="3200" b="1" dirty="0">
                  <a:solidFill>
                    <a:schemeClr val="bg1"/>
                  </a:solidFill>
                  <a:latin typeface="+mj-lt"/>
                </a:rPr>
                <a:t>45 %</a:t>
              </a: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1B02FFA3-53E3-4FFD-922C-CCB9EFEA5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45077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0EB5F512-613A-44CC-ACE3-5B63ACC24F3F}"/>
                </a:ext>
              </a:extLst>
            </p:cNvPr>
            <p:cNvSpPr/>
            <p:nvPr/>
          </p:nvSpPr>
          <p:spPr>
            <a:xfrm>
              <a:off x="5016340" y="288173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CDD030F3-5250-4104-9D3A-3BDB421469D0}"/>
                </a:ext>
              </a:extLst>
            </p:cNvPr>
            <p:cNvSpPr/>
            <p:nvPr/>
          </p:nvSpPr>
          <p:spPr>
            <a:xfrm>
              <a:off x="5060947" y="2926346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8" name="Cuadro de texto 27">
              <a:extLst>
                <a:ext uri="{FF2B5EF4-FFF2-40B4-BE49-F238E27FC236}">
                  <a16:creationId xmlns:a16="http://schemas.microsoft.com/office/drawing/2014/main" id="{1CC8C601-FB40-4573-87B3-B1126A610542}"/>
                </a:ext>
              </a:extLst>
            </p:cNvPr>
            <p:cNvSpPr txBox="1"/>
            <p:nvPr/>
          </p:nvSpPr>
          <p:spPr>
            <a:xfrm>
              <a:off x="4169057" y="3189005"/>
              <a:ext cx="78386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0"/>
              <a:r>
                <a:rPr lang="es-ES" sz="3200" b="1" dirty="0">
                  <a:solidFill>
                    <a:schemeClr val="bg1"/>
                  </a:solidFill>
                  <a:latin typeface="+mj-lt"/>
                </a:rPr>
                <a:t>10 %</a:t>
              </a: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9AA6EBCD-B27A-4FC4-87A8-ED6638C5545A}"/>
                </a:ext>
              </a:extLst>
            </p:cNvPr>
            <p:cNvSpPr/>
            <p:nvPr/>
          </p:nvSpPr>
          <p:spPr>
            <a:xfrm>
              <a:off x="6798890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42" name="Arco 41">
              <a:extLst>
                <a:ext uri="{FF2B5EF4-FFF2-40B4-BE49-F238E27FC236}">
                  <a16:creationId xmlns:a16="http://schemas.microsoft.com/office/drawing/2014/main" id="{63F2913C-4436-40AC-9048-54405BD23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98890" y="2719313"/>
              <a:ext cx="1431827" cy="1431826"/>
            </a:xfrm>
            <a:prstGeom prst="arc">
              <a:avLst>
                <a:gd name="adj1" fmla="val 16200000"/>
                <a:gd name="adj2" fmla="val 755116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9703755-0B67-41E7-B72A-5A3A54730479}"/>
                </a:ext>
              </a:extLst>
            </p:cNvPr>
            <p:cNvSpPr/>
            <p:nvPr/>
          </p:nvSpPr>
          <p:spPr>
            <a:xfrm>
              <a:off x="8110117" y="348594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668F955-7C8C-4C69-AA19-CD562C2DFDCC}"/>
                </a:ext>
              </a:extLst>
            </p:cNvPr>
            <p:cNvSpPr/>
            <p:nvPr/>
          </p:nvSpPr>
          <p:spPr>
            <a:xfrm>
              <a:off x="8154725" y="3530557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40" name="Cuadro de texto 39">
              <a:extLst>
                <a:ext uri="{FF2B5EF4-FFF2-40B4-BE49-F238E27FC236}">
                  <a16:creationId xmlns:a16="http://schemas.microsoft.com/office/drawing/2014/main" id="{5C436978-7B84-4F27-8A32-574050B29AD0}"/>
                </a:ext>
              </a:extLst>
            </p:cNvPr>
            <p:cNvSpPr txBox="1"/>
            <p:nvPr/>
          </p:nvSpPr>
          <p:spPr>
            <a:xfrm>
              <a:off x="7182413" y="3189005"/>
              <a:ext cx="78386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0"/>
              <a:r>
                <a:rPr lang="es-ES" sz="3200" b="1" dirty="0">
                  <a:solidFill>
                    <a:schemeClr val="bg1"/>
                  </a:solidFill>
                  <a:latin typeface="+mj-lt"/>
                </a:rPr>
                <a:t>35 %</a:t>
              </a:r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65E89B9B-4C47-402B-9C75-47765E1F7593}"/>
                </a:ext>
              </a:extLst>
            </p:cNvPr>
            <p:cNvGrpSpPr/>
            <p:nvPr/>
          </p:nvGrpSpPr>
          <p:grpSpPr>
            <a:xfrm>
              <a:off x="9871788" y="2706779"/>
              <a:ext cx="1431828" cy="1456895"/>
              <a:chOff x="7168469" y="2677815"/>
              <a:chExt cx="1431828" cy="1456895"/>
            </a:xfrm>
          </p:grpSpPr>
          <p:grpSp>
            <p:nvGrpSpPr>
              <p:cNvPr id="51" name="Grupo 50">
                <a:extLst>
                  <a:ext uri="{FF2B5EF4-FFF2-40B4-BE49-F238E27FC236}">
                    <a16:creationId xmlns:a16="http://schemas.microsoft.com/office/drawing/2014/main" id="{02C4BAC1-CFE0-4BB6-AB1E-3D97B9D3C37C}"/>
                  </a:ext>
                </a:extLst>
              </p:cNvPr>
              <p:cNvGrpSpPr/>
              <p:nvPr/>
            </p:nvGrpSpPr>
            <p:grpSpPr>
              <a:xfrm>
                <a:off x="7168469" y="2677815"/>
                <a:ext cx="1431828" cy="1456895"/>
                <a:chOff x="7168469" y="2677815"/>
                <a:chExt cx="1431828" cy="1456895"/>
              </a:xfrm>
            </p:grpSpPr>
            <p:sp>
              <p:nvSpPr>
                <p:cNvPr id="53" name="Elipse 52">
                  <a:extLst>
                    <a:ext uri="{FF2B5EF4-FFF2-40B4-BE49-F238E27FC236}">
                      <a16:creationId xmlns:a16="http://schemas.microsoft.com/office/drawing/2014/main" id="{52EBF013-87F7-4305-9CC9-737BE16F0D9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8" cy="1431826"/>
                </a:xfrm>
                <a:prstGeom prst="ellipse">
                  <a:avLst/>
                </a:prstGeom>
                <a:solidFill>
                  <a:schemeClr val="bg1">
                    <a:alpha val="19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rtl="0"/>
                  <a:endParaRPr lang="es-ES" dirty="0"/>
                </a:p>
              </p:txBody>
            </p:sp>
            <p:sp>
              <p:nvSpPr>
                <p:cNvPr id="54" name="Arco 53">
                  <a:extLst>
                    <a:ext uri="{FF2B5EF4-FFF2-40B4-BE49-F238E27FC236}">
                      <a16:creationId xmlns:a16="http://schemas.microsoft.com/office/drawing/2014/main" id="{2CC348C5-CD52-4041-A9DC-8F47C9D04352}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7" cy="1431826"/>
                </a:xfrm>
                <a:prstGeom prst="arc">
                  <a:avLst>
                    <a:gd name="adj1" fmla="val 16200000"/>
                    <a:gd name="adj2" fmla="val 17724961"/>
                  </a:avLst>
                </a:prstGeom>
                <a:ln w="38100">
                  <a:gradFill>
                    <a:gsLst>
                      <a:gs pos="0">
                        <a:srgbClr val="7BEBD8"/>
                      </a:gs>
                      <a:gs pos="8000">
                        <a:srgbClr val="6B8DE1"/>
                      </a:gs>
                      <a:gs pos="100000">
                        <a:srgbClr val="8335E5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rtl="0"/>
                  <a:endParaRPr lang="es-ES" dirty="0"/>
                </a:p>
              </p:txBody>
            </p:sp>
            <p:sp>
              <p:nvSpPr>
                <p:cNvPr id="55" name="Elipse 54">
                  <a:extLst>
                    <a:ext uri="{FF2B5EF4-FFF2-40B4-BE49-F238E27FC236}">
                      <a16:creationId xmlns:a16="http://schemas.microsoft.com/office/drawing/2014/main" id="{083CA45F-7535-4D5F-A010-B7B38ED57BC7}"/>
                    </a:ext>
                  </a:extLst>
                </p:cNvPr>
                <p:cNvSpPr/>
                <p:nvPr/>
              </p:nvSpPr>
              <p:spPr>
                <a:xfrm>
                  <a:off x="8095353" y="2677815"/>
                  <a:ext cx="239688" cy="239687"/>
                </a:xfrm>
                <a:prstGeom prst="ellipse">
                  <a:avLst/>
                </a:prstGeom>
                <a:solidFill>
                  <a:srgbClr val="8335E5">
                    <a:alpha val="3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s-ES" dirty="0"/>
                </a:p>
              </p:txBody>
            </p:sp>
            <p:sp>
              <p:nvSpPr>
                <p:cNvPr id="56" name="Elipse 55">
                  <a:extLst>
                    <a:ext uri="{FF2B5EF4-FFF2-40B4-BE49-F238E27FC236}">
                      <a16:creationId xmlns:a16="http://schemas.microsoft.com/office/drawing/2014/main" id="{43FCBFAE-6E88-440A-ACEC-41E289885112}"/>
                    </a:ext>
                  </a:extLst>
                </p:cNvPr>
                <p:cNvSpPr/>
                <p:nvPr/>
              </p:nvSpPr>
              <p:spPr>
                <a:xfrm>
                  <a:off x="8139961" y="2722422"/>
                  <a:ext cx="150473" cy="150473"/>
                </a:xfrm>
                <a:prstGeom prst="ellipse">
                  <a:avLst/>
                </a:prstGeom>
                <a:solidFill>
                  <a:srgbClr val="8335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s-ES" dirty="0"/>
                </a:p>
              </p:txBody>
            </p:sp>
          </p:grpSp>
          <p:sp>
            <p:nvSpPr>
              <p:cNvPr id="52" name="Cuadro de texto 51">
                <a:extLst>
                  <a:ext uri="{FF2B5EF4-FFF2-40B4-BE49-F238E27FC236}">
                    <a16:creationId xmlns:a16="http://schemas.microsoft.com/office/drawing/2014/main" id="{38F4B3FC-E555-4F37-BC12-4940EF773A7E}"/>
                  </a:ext>
                </a:extLst>
              </p:cNvPr>
              <p:cNvSpPr txBox="1"/>
              <p:nvPr/>
            </p:nvSpPr>
            <p:spPr>
              <a:xfrm>
                <a:off x="7492449" y="3160041"/>
                <a:ext cx="7838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rtl="0"/>
                <a:r>
                  <a:rPr lang="es-ES" sz="3200" b="1" dirty="0">
                    <a:solidFill>
                      <a:schemeClr val="bg1"/>
                    </a:solidFill>
                    <a:latin typeface="+mj-lt"/>
                  </a:rPr>
                  <a:t>10 %</a:t>
                </a:r>
              </a:p>
            </p:txBody>
          </p:sp>
        </p:grpSp>
        <p:sp>
          <p:nvSpPr>
            <p:cNvPr id="64" name="Arco 63">
              <a:extLst>
                <a:ext uri="{FF2B5EF4-FFF2-40B4-BE49-F238E27FC236}">
                  <a16:creationId xmlns:a16="http://schemas.microsoft.com/office/drawing/2014/main" id="{CAE87D92-1F07-49DE-BFD7-F74BD728BD31}"/>
                </a:ext>
              </a:extLst>
            </p:cNvPr>
            <p:cNvSpPr/>
            <p:nvPr/>
          </p:nvSpPr>
          <p:spPr>
            <a:xfrm>
              <a:off x="3843489" y="2720981"/>
              <a:ext cx="1431827" cy="1431826"/>
            </a:xfrm>
            <a:prstGeom prst="arc">
              <a:avLst>
                <a:gd name="adj1" fmla="val 16200000"/>
                <a:gd name="adj2" fmla="val 19003948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66" name="Arco 65">
              <a:extLst>
                <a:ext uri="{FF2B5EF4-FFF2-40B4-BE49-F238E27FC236}">
                  <a16:creationId xmlns:a16="http://schemas.microsoft.com/office/drawing/2014/main" id="{45B3FF71-3684-4143-BA68-D4583307C956}"/>
                </a:ext>
              </a:extLst>
            </p:cNvPr>
            <p:cNvSpPr/>
            <p:nvPr/>
          </p:nvSpPr>
          <p:spPr>
            <a:xfrm>
              <a:off x="852826" y="2694293"/>
              <a:ext cx="1431827" cy="1431826"/>
            </a:xfrm>
            <a:prstGeom prst="arc">
              <a:avLst>
                <a:gd name="adj1" fmla="val 16200000"/>
                <a:gd name="adj2" fmla="val 3850353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7" name="Título 6" hidden="1">
            <a:extLst>
              <a:ext uri="{FF2B5EF4-FFF2-40B4-BE49-F238E27FC236}">
                <a16:creationId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7</a:t>
            </a:r>
          </a:p>
        </p:txBody>
      </p:sp>
    </p:spTree>
    <p:extLst>
      <p:ext uri="{BB962C8B-B14F-4D97-AF65-F5344CB8AC3E}">
        <p14:creationId xmlns:p14="http://schemas.microsoft.com/office/powerpoint/2010/main" val="216376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726781" y="865651"/>
            <a:ext cx="622471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es-ES" i="0" dirty="0"/>
              <a:t>A partir de la lectura y discusión de los resultados en cada sector se espera:</a:t>
            </a:r>
            <a:endParaRPr lang="es-ES" dirty="0"/>
          </a:p>
        </p:txBody>
      </p:sp>
      <p:sp>
        <p:nvSpPr>
          <p:cNvPr id="3" name="Cuadro de texto 2">
            <a:extLst>
              <a:ext uri="{FF2B5EF4-FFF2-40B4-BE49-F238E27FC236}">
                <a16:creationId xmlns:a16="http://schemas.microsoft.com/office/drawing/2014/main" id="{CE6AF7FE-5978-4B5F-90E1-044AC25EC230}"/>
              </a:ext>
            </a:extLst>
          </p:cNvPr>
          <p:cNvSpPr txBox="1"/>
          <p:nvPr/>
        </p:nvSpPr>
        <p:spPr>
          <a:xfrm>
            <a:off x="726781" y="273553"/>
            <a:ext cx="6657245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es-ES" sz="3200" dirty="0"/>
              <a:t>Plan de </a:t>
            </a:r>
            <a:r>
              <a:rPr lang="es-ES" sz="3200" dirty="0" err="1"/>
              <a:t>Accion</a:t>
            </a:r>
            <a:endParaRPr lang="es-ES" sz="3200" dirty="0"/>
          </a:p>
        </p:txBody>
      </p:sp>
      <p:sp>
        <p:nvSpPr>
          <p:cNvPr id="4" name="Cuadro de texto 3">
            <a:extLst>
              <a:ext uri="{FF2B5EF4-FFF2-40B4-BE49-F238E27FC236}">
                <a16:creationId xmlns:a16="http://schemas.microsoft.com/office/drawing/2014/main" id="{171A55DA-183A-4D18-85CD-0F3BC09D5269}"/>
              </a:ext>
            </a:extLst>
          </p:cNvPr>
          <p:cNvSpPr txBox="1"/>
          <p:nvPr/>
        </p:nvSpPr>
        <p:spPr>
          <a:xfrm>
            <a:off x="726781" y="1560090"/>
            <a:ext cx="3697735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es-ES" b="1" dirty="0">
                <a:latin typeface="Segoe UI" panose="020B0502040204020203" pitchFamily="34" charset="0"/>
              </a:rPr>
              <a:t>Plan de Mejora del Clima Organizacional</a:t>
            </a:r>
          </a:p>
        </p:txBody>
      </p:sp>
      <p:sp>
        <p:nvSpPr>
          <p:cNvPr id="5" name="Cuadro de texto 4">
            <a:extLst>
              <a:ext uri="{FF2B5EF4-FFF2-40B4-BE49-F238E27FC236}">
                <a16:creationId xmlns:a16="http://schemas.microsoft.com/office/drawing/2014/main" id="{11FEAF3D-6FC9-46CB-B4A4-9B8CA760AE20}"/>
              </a:ext>
            </a:extLst>
          </p:cNvPr>
          <p:cNvSpPr txBox="1"/>
          <p:nvPr/>
        </p:nvSpPr>
        <p:spPr>
          <a:xfrm>
            <a:off x="726781" y="2274407"/>
            <a:ext cx="5369219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es-ES" i="0" dirty="0"/>
              <a:t>Cada Sector y departamento propondrá a partir de los Drivers detectados en su sector, líneas y acciones concretas de mejora que involucren al equipo, nombrando un responsable para cada línea de acción</a:t>
            </a:r>
            <a:endParaRPr lang="es-ES" dirty="0"/>
          </a:p>
        </p:txBody>
      </p:sp>
      <p:grpSp>
        <p:nvGrpSpPr>
          <p:cNvPr id="95" name="Grupo 94">
            <a:extLst>
              <a:ext uri="{FF2B5EF4-FFF2-40B4-BE49-F238E27FC236}">
                <a16:creationId xmlns:a16="http://schemas.microsoft.com/office/drawing/2014/main" id="{2D732C95-5F88-4013-B13B-3A9F05760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781" y="3429000"/>
            <a:ext cx="4817676" cy="2416471"/>
            <a:chOff x="726781" y="3291989"/>
            <a:chExt cx="4817676" cy="2416471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7AEFDBF9-3FF7-41D9-B79E-12A22F941417}"/>
                </a:ext>
              </a:extLst>
            </p:cNvPr>
            <p:cNvGrpSpPr/>
            <p:nvPr/>
          </p:nvGrpSpPr>
          <p:grpSpPr>
            <a:xfrm>
              <a:off x="755664" y="3291989"/>
              <a:ext cx="593945" cy="593205"/>
              <a:chOff x="5459412" y="1395413"/>
              <a:chExt cx="1273175" cy="1271588"/>
            </a:xfrm>
          </p:grpSpPr>
          <p:sp>
            <p:nvSpPr>
              <p:cNvPr id="7" name="Elipse 26" descr="Esta imagen es un icono de una persona interactuando con tres personas.">
                <a:extLst>
                  <a:ext uri="{FF2B5EF4-FFF2-40B4-BE49-F238E27FC236}">
                    <a16:creationId xmlns:a16="http://schemas.microsoft.com/office/drawing/2014/main" id="{FBD1C069-BF74-4E4D-8790-D34807934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2" y="1395413"/>
                <a:ext cx="1273175" cy="1271588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AA14590B-EBFC-4E01-B049-4B69FD257C40}"/>
                  </a:ext>
                </a:extLst>
              </p:cNvPr>
              <p:cNvGrpSpPr/>
              <p:nvPr/>
            </p:nvGrpSpPr>
            <p:grpSpPr>
              <a:xfrm>
                <a:off x="5781290" y="1569642"/>
                <a:ext cx="584970" cy="674403"/>
                <a:chOff x="2686050" y="2895601"/>
                <a:chExt cx="330200" cy="346075"/>
              </a:xfrm>
            </p:grpSpPr>
            <p:sp>
              <p:nvSpPr>
                <p:cNvPr id="9" name="Elipse 309">
                  <a:extLst>
                    <a:ext uri="{FF2B5EF4-FFF2-40B4-BE49-F238E27FC236}">
                      <a16:creationId xmlns:a16="http://schemas.microsoft.com/office/drawing/2014/main" id="{5AEEE69E-56A2-4F76-959B-DBA45C4FF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10" name="Forma libre 310">
                  <a:extLst>
                    <a:ext uri="{FF2B5EF4-FFF2-40B4-BE49-F238E27FC236}">
                      <a16:creationId xmlns:a16="http://schemas.microsoft.com/office/drawing/2014/main" id="{874BDC66-65E6-4586-A008-2D699867B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11" name="Elipse 311">
                  <a:extLst>
                    <a:ext uri="{FF2B5EF4-FFF2-40B4-BE49-F238E27FC236}">
                      <a16:creationId xmlns:a16="http://schemas.microsoft.com/office/drawing/2014/main" id="{4D348DD5-AFBE-4257-8F13-C20C20DF5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12" name="Forma libre 312">
                  <a:extLst>
                    <a:ext uri="{FF2B5EF4-FFF2-40B4-BE49-F238E27FC236}">
                      <a16:creationId xmlns:a16="http://schemas.microsoft.com/office/drawing/2014/main" id="{E2A473D4-97EB-49F3-A0DB-6CFDF78C9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13" name="Elipse 313">
                  <a:extLst>
                    <a:ext uri="{FF2B5EF4-FFF2-40B4-BE49-F238E27FC236}">
                      <a16:creationId xmlns:a16="http://schemas.microsoft.com/office/drawing/2014/main" id="{5B12A1CA-047F-4806-8B0F-48E54DD73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14" name="Forma libre 314">
                  <a:extLst>
                    <a:ext uri="{FF2B5EF4-FFF2-40B4-BE49-F238E27FC236}">
                      <a16:creationId xmlns:a16="http://schemas.microsoft.com/office/drawing/2014/main" id="{6A6BCFB1-C475-4115-A2C4-A04DCB8A0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15" name="Elipse 315">
                  <a:extLst>
                    <a:ext uri="{FF2B5EF4-FFF2-40B4-BE49-F238E27FC236}">
                      <a16:creationId xmlns:a16="http://schemas.microsoft.com/office/drawing/2014/main" id="{6D7D7898-AB23-44CF-B4B7-14134CAAC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16" name="Forma libre 316">
                  <a:extLst>
                    <a:ext uri="{FF2B5EF4-FFF2-40B4-BE49-F238E27FC236}">
                      <a16:creationId xmlns:a16="http://schemas.microsoft.com/office/drawing/2014/main" id="{D81FFC69-D74A-40D5-A6A1-41EE7BEDF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17" name="Elipse 317">
                  <a:extLst>
                    <a:ext uri="{FF2B5EF4-FFF2-40B4-BE49-F238E27FC236}">
                      <a16:creationId xmlns:a16="http://schemas.microsoft.com/office/drawing/2014/main" id="{F628086C-5658-4153-B087-AE51C20EA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18" name="Forma libre 318">
                  <a:extLst>
                    <a:ext uri="{FF2B5EF4-FFF2-40B4-BE49-F238E27FC236}">
                      <a16:creationId xmlns:a16="http://schemas.microsoft.com/office/drawing/2014/main" id="{6CB8EE4B-0598-47EC-88C7-44A258247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19" name="Forma libre 319">
                  <a:extLst>
                    <a:ext uri="{FF2B5EF4-FFF2-40B4-BE49-F238E27FC236}">
                      <a16:creationId xmlns:a16="http://schemas.microsoft.com/office/drawing/2014/main" id="{722DB457-A03A-4844-B278-B3A7F306D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20" name="Línea 320">
                  <a:extLst>
                    <a:ext uri="{FF2B5EF4-FFF2-40B4-BE49-F238E27FC236}">
                      <a16:creationId xmlns:a16="http://schemas.microsoft.com/office/drawing/2014/main" id="{1343E704-6E14-43FA-A430-466A29621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</p:grp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1358996A-EA88-48BC-9B83-DE3A74596973}"/>
                </a:ext>
              </a:extLst>
            </p:cNvPr>
            <p:cNvGrpSpPr/>
            <p:nvPr/>
          </p:nvGrpSpPr>
          <p:grpSpPr>
            <a:xfrm>
              <a:off x="726781" y="4174000"/>
              <a:ext cx="651710" cy="651710"/>
              <a:chOff x="3438525" y="2143125"/>
              <a:chExt cx="1397000" cy="1397000"/>
            </a:xfrm>
          </p:grpSpPr>
          <p:sp>
            <p:nvSpPr>
              <p:cNvPr id="22" name="Forma libre 25" descr="Esta imagen es un icono de tres personas interactuando. ">
                <a:extLst>
                  <a:ext uri="{FF2B5EF4-FFF2-40B4-BE49-F238E27FC236}">
                    <a16:creationId xmlns:a16="http://schemas.microsoft.com/office/drawing/2014/main" id="{40B3D9E3-FB50-4DB5-9EC1-B0A5C8747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143125"/>
                <a:ext cx="1397000" cy="1397000"/>
              </a:xfrm>
              <a:custGeom>
                <a:avLst/>
                <a:gdLst>
                  <a:gd name="T0" fmla="*/ 276 w 336"/>
                  <a:gd name="T1" fmla="*/ 276 h 336"/>
                  <a:gd name="T2" fmla="*/ 60 w 336"/>
                  <a:gd name="T3" fmla="*/ 276 h 336"/>
                  <a:gd name="T4" fmla="*/ 60 w 336"/>
                  <a:gd name="T5" fmla="*/ 60 h 336"/>
                  <a:gd name="T6" fmla="*/ 276 w 336"/>
                  <a:gd name="T7" fmla="*/ 60 h 336"/>
                  <a:gd name="T8" fmla="*/ 276 w 336"/>
                  <a:gd name="T9" fmla="*/ 27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336">
                    <a:moveTo>
                      <a:pt x="276" y="276"/>
                    </a:moveTo>
                    <a:cubicBezTo>
                      <a:pt x="217" y="336"/>
                      <a:pt x="120" y="336"/>
                      <a:pt x="60" y="276"/>
                    </a:cubicBezTo>
                    <a:cubicBezTo>
                      <a:pt x="0" y="217"/>
                      <a:pt x="0" y="120"/>
                      <a:pt x="60" y="60"/>
                    </a:cubicBezTo>
                    <a:cubicBezTo>
                      <a:pt x="120" y="0"/>
                      <a:pt x="217" y="0"/>
                      <a:pt x="276" y="60"/>
                    </a:cubicBezTo>
                    <a:cubicBezTo>
                      <a:pt x="336" y="120"/>
                      <a:pt x="336" y="217"/>
                      <a:pt x="276" y="2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grpSp>
            <p:nvGrpSpPr>
              <p:cNvPr id="23" name="Grupo 22">
                <a:extLst>
                  <a:ext uri="{FF2B5EF4-FFF2-40B4-BE49-F238E27FC236}">
                    <a16:creationId xmlns:a16="http://schemas.microsoft.com/office/drawing/2014/main" id="{80E448E9-8D3E-4E87-8BD9-BB0A5FCE4314}"/>
                  </a:ext>
                </a:extLst>
              </p:cNvPr>
              <p:cNvGrpSpPr/>
              <p:nvPr/>
            </p:nvGrpSpPr>
            <p:grpSpPr>
              <a:xfrm>
                <a:off x="3810316" y="2465099"/>
                <a:ext cx="613094" cy="674403"/>
                <a:chOff x="3398838" y="2895601"/>
                <a:chExt cx="346075" cy="346075"/>
              </a:xfrm>
            </p:grpSpPr>
            <p:sp>
              <p:nvSpPr>
                <p:cNvPr id="24" name="Forma libre 49">
                  <a:extLst>
                    <a:ext uri="{FF2B5EF4-FFF2-40B4-BE49-F238E27FC236}">
                      <a16:creationId xmlns:a16="http://schemas.microsoft.com/office/drawing/2014/main" id="{900FD381-E04C-464E-9532-96CE76EC4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8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25" name="Forma libre 50">
                  <a:extLst>
                    <a:ext uri="{FF2B5EF4-FFF2-40B4-BE49-F238E27FC236}">
                      <a16:creationId xmlns:a16="http://schemas.microsoft.com/office/drawing/2014/main" id="{0AAA747D-35DC-4EE0-9D32-BF78DC5D6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101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26" name="Elipse 51">
                  <a:extLst>
                    <a:ext uri="{FF2B5EF4-FFF2-40B4-BE49-F238E27FC236}">
                      <a16:creationId xmlns:a16="http://schemas.microsoft.com/office/drawing/2014/main" id="{503777B0-93DB-41FF-AF12-988F22D8E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1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27" name="Forma libre 52">
                  <a:extLst>
                    <a:ext uri="{FF2B5EF4-FFF2-40B4-BE49-F238E27FC236}">
                      <a16:creationId xmlns:a16="http://schemas.microsoft.com/office/drawing/2014/main" id="{5BECC3A3-CC8C-45CE-B1CA-43711BF0D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001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28" name="Forma libre 53">
                  <a:extLst>
                    <a:ext uri="{FF2B5EF4-FFF2-40B4-BE49-F238E27FC236}">
                      <a16:creationId xmlns:a16="http://schemas.microsoft.com/office/drawing/2014/main" id="{B5171D60-1DF1-499A-9F39-FC24C343E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1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29" name="Forma libre 54">
                  <a:extLst>
                    <a:ext uri="{FF2B5EF4-FFF2-40B4-BE49-F238E27FC236}">
                      <a16:creationId xmlns:a16="http://schemas.microsoft.com/office/drawing/2014/main" id="{CFD9B5F6-AFF8-4993-89AE-D69E67210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363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30" name="Elipse 55">
                  <a:extLst>
                    <a:ext uri="{FF2B5EF4-FFF2-40B4-BE49-F238E27FC236}">
                      <a16:creationId xmlns:a16="http://schemas.microsoft.com/office/drawing/2014/main" id="{36BFA32B-FA26-4754-93F4-487DE832F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4263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31" name="Forma libre 56">
                  <a:extLst>
                    <a:ext uri="{FF2B5EF4-FFF2-40B4-BE49-F238E27FC236}">
                      <a16:creationId xmlns:a16="http://schemas.microsoft.com/office/drawing/2014/main" id="{303EC14D-2E2D-4E85-BB11-A039F98B7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263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32" name="Forma libre 57">
                  <a:extLst>
                    <a:ext uri="{FF2B5EF4-FFF2-40B4-BE49-F238E27FC236}">
                      <a16:creationId xmlns:a16="http://schemas.microsoft.com/office/drawing/2014/main" id="{E13CAB86-D647-424D-B8CD-E02875AB7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63" y="3181351"/>
                  <a:ext cx="82550" cy="60325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33" name="Forma libre 58">
                  <a:extLst>
                    <a:ext uri="{FF2B5EF4-FFF2-40B4-BE49-F238E27FC236}">
                      <a16:creationId xmlns:a16="http://schemas.microsoft.com/office/drawing/2014/main" id="{B7261918-764A-4F85-9EEF-5EB3BA32E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3181351"/>
                  <a:ext cx="82550" cy="60325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34" name="Elipse 59">
                  <a:extLst>
                    <a:ext uri="{FF2B5EF4-FFF2-40B4-BE49-F238E27FC236}">
                      <a16:creationId xmlns:a16="http://schemas.microsoft.com/office/drawing/2014/main" id="{0E109123-F859-4F4E-8CD0-F7BB960AF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426" y="3090864"/>
                  <a:ext cx="88900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35" name="Forma libre 60">
                  <a:extLst>
                    <a:ext uri="{FF2B5EF4-FFF2-40B4-BE49-F238E27FC236}">
                      <a16:creationId xmlns:a16="http://schemas.microsoft.com/office/drawing/2014/main" id="{4C0C0DDF-7D59-46B7-B96E-6172A73F8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6" y="3124201"/>
                  <a:ext cx="88900" cy="15875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36" name="Línea 61">
                  <a:extLst>
                    <a:ext uri="{FF2B5EF4-FFF2-40B4-BE49-F238E27FC236}">
                      <a16:creationId xmlns:a16="http://schemas.microsoft.com/office/drawing/2014/main" id="{B11953D6-9857-4A56-A60D-A53A04E59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12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37" name="Línea 62">
                  <a:extLst>
                    <a:ext uri="{FF2B5EF4-FFF2-40B4-BE49-F238E27FC236}">
                      <a16:creationId xmlns:a16="http://schemas.microsoft.com/office/drawing/2014/main" id="{1C2A1C5E-D452-4250-A462-D29A31FF5C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44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</p:grpSp>
        </p:grp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AE196388-4F72-4D90-94F1-AEE1648035B5}"/>
                </a:ext>
              </a:extLst>
            </p:cNvPr>
            <p:cNvGrpSpPr/>
            <p:nvPr/>
          </p:nvGrpSpPr>
          <p:grpSpPr>
            <a:xfrm>
              <a:off x="756034" y="5114515"/>
              <a:ext cx="593205" cy="593945"/>
              <a:chOff x="2690812" y="4162425"/>
              <a:chExt cx="1271588" cy="1273175"/>
            </a:xfrm>
          </p:grpSpPr>
          <p:sp>
            <p:nvSpPr>
              <p:cNvPr id="39" name="Elipse 24" descr="Esta imagen es un icono de tres personas y un globo terráqueo.">
                <a:extLst>
                  <a:ext uri="{FF2B5EF4-FFF2-40B4-BE49-F238E27FC236}">
                    <a16:creationId xmlns:a16="http://schemas.microsoft.com/office/drawing/2014/main" id="{037EDB3C-87C4-4FA9-9513-4A8E2BA33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812" y="4162425"/>
                <a:ext cx="1271588" cy="1273175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id="{D8E4B96B-58FD-4E6A-AF13-C5020615E0FE}"/>
                  </a:ext>
                </a:extLst>
              </p:cNvPr>
              <p:cNvGrpSpPr/>
              <p:nvPr/>
            </p:nvGrpSpPr>
            <p:grpSpPr>
              <a:xfrm>
                <a:off x="3011359" y="4426329"/>
                <a:ext cx="610282" cy="674403"/>
                <a:chOff x="4841875" y="2895601"/>
                <a:chExt cx="344488" cy="346075"/>
              </a:xfrm>
            </p:grpSpPr>
            <p:sp>
              <p:nvSpPr>
                <p:cNvPr id="41" name="Forma libre 258">
                  <a:extLst>
                    <a:ext uri="{FF2B5EF4-FFF2-40B4-BE49-F238E27FC236}">
                      <a16:creationId xmlns:a16="http://schemas.microsoft.com/office/drawing/2014/main" id="{9171BF0F-A8C1-40E4-8B5E-018BF6635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6488" y="2895601"/>
                  <a:ext cx="195263" cy="195263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42" name="Forma libre 259">
                  <a:extLst>
                    <a:ext uri="{FF2B5EF4-FFF2-40B4-BE49-F238E27FC236}">
                      <a16:creationId xmlns:a16="http://schemas.microsoft.com/office/drawing/2014/main" id="{B64E9334-097C-4CB9-9617-46C8650E4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7763" y="2895601"/>
                  <a:ext cx="52388" cy="195263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43" name="Forma libre 260">
                  <a:extLst>
                    <a:ext uri="{FF2B5EF4-FFF2-40B4-BE49-F238E27FC236}">
                      <a16:creationId xmlns:a16="http://schemas.microsoft.com/office/drawing/2014/main" id="{B9A1BA9E-445A-47A3-ADC3-32683BF48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088" y="2895601"/>
                  <a:ext cx="52388" cy="195263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44" name="Línea 261">
                  <a:extLst>
                    <a:ext uri="{FF2B5EF4-FFF2-40B4-BE49-F238E27FC236}">
                      <a16:creationId xmlns:a16="http://schemas.microsoft.com/office/drawing/2014/main" id="{C3A77B5D-68B1-4090-BBC4-B0E5DCEC1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3044826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45" name="Línea 262">
                  <a:extLst>
                    <a:ext uri="{FF2B5EF4-FFF2-40B4-BE49-F238E27FC236}">
                      <a16:creationId xmlns:a16="http://schemas.microsoft.com/office/drawing/2014/main" id="{1A7BA1EA-CD95-424F-8A0A-F35B3CB9BA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2940051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46" name="Línea 263">
                  <a:extLst>
                    <a:ext uri="{FF2B5EF4-FFF2-40B4-BE49-F238E27FC236}">
                      <a16:creationId xmlns:a16="http://schemas.microsoft.com/office/drawing/2014/main" id="{31E345C1-BFCC-4770-880A-DBB426F702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6488" y="2992438"/>
                  <a:ext cx="195263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47" name="Elipse 264">
                  <a:extLst>
                    <a:ext uri="{FF2B5EF4-FFF2-40B4-BE49-F238E27FC236}">
                      <a16:creationId xmlns:a16="http://schemas.microsoft.com/office/drawing/2014/main" id="{19215AFA-FCFF-4C23-9FA1-5D129B00D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4100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48" name="Elipse 265">
                  <a:extLst>
                    <a:ext uri="{FF2B5EF4-FFF2-40B4-BE49-F238E27FC236}">
                      <a16:creationId xmlns:a16="http://schemas.microsoft.com/office/drawing/2014/main" id="{BD2367C6-5620-4A86-9127-9FEB49685C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49" name="Elipse 266">
                  <a:extLst>
                    <a:ext uri="{FF2B5EF4-FFF2-40B4-BE49-F238E27FC236}">
                      <a16:creationId xmlns:a16="http://schemas.microsoft.com/office/drawing/2014/main" id="{DAEB3F93-9D9D-4620-87D0-9DEB1033E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9525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  <p:sp>
              <p:nvSpPr>
                <p:cNvPr id="50" name="Forma libre 267">
                  <a:extLst>
                    <a:ext uri="{FF2B5EF4-FFF2-40B4-BE49-F238E27FC236}">
                      <a16:creationId xmlns:a16="http://schemas.microsoft.com/office/drawing/2014/main" id="{39E2F49B-9389-47F1-9AD1-A580B79C3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1875" y="3181351"/>
                  <a:ext cx="344488" cy="60325"/>
                </a:xfrm>
                <a:custGeom>
                  <a:avLst/>
                  <a:gdLst>
                    <a:gd name="T0" fmla="*/ 76 w 92"/>
                    <a:gd name="T1" fmla="*/ 0 h 16"/>
                    <a:gd name="T2" fmla="*/ 61 w 92"/>
                    <a:gd name="T3" fmla="*/ 11 h 16"/>
                    <a:gd name="T4" fmla="*/ 46 w 92"/>
                    <a:gd name="T5" fmla="*/ 0 h 16"/>
                    <a:gd name="T6" fmla="*/ 31 w 92"/>
                    <a:gd name="T7" fmla="*/ 11 h 16"/>
                    <a:gd name="T8" fmla="*/ 16 w 92"/>
                    <a:gd name="T9" fmla="*/ 0 h 16"/>
                    <a:gd name="T10" fmla="*/ 0 w 92"/>
                    <a:gd name="T11" fmla="*/ 16 h 16"/>
                    <a:gd name="T12" fmla="*/ 92 w 92"/>
                    <a:gd name="T13" fmla="*/ 16 h 16"/>
                    <a:gd name="T14" fmla="*/ 76 w 9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6">
                      <a:moveTo>
                        <a:pt x="76" y="0"/>
                      </a:moveTo>
                      <a:cubicBezTo>
                        <a:pt x="69" y="0"/>
                        <a:pt x="63" y="4"/>
                        <a:pt x="61" y="11"/>
                      </a:cubicBezTo>
                      <a:cubicBezTo>
                        <a:pt x="59" y="4"/>
                        <a:pt x="53" y="0"/>
                        <a:pt x="46" y="0"/>
                      </a:cubicBezTo>
                      <a:cubicBezTo>
                        <a:pt x="39" y="0"/>
                        <a:pt x="33" y="4"/>
                        <a:pt x="31" y="11"/>
                      </a:cubicBez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8"/>
                        <a:pt x="85" y="0"/>
                        <a:pt x="76" y="0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dirty="0"/>
                </a:p>
              </p:txBody>
            </p:sp>
          </p:grpSp>
        </p:grpSp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72F7507E-84C4-43E3-8F05-07666B4AA53B}"/>
                </a:ext>
              </a:extLst>
            </p:cNvPr>
            <p:cNvGrpSpPr/>
            <p:nvPr/>
          </p:nvGrpSpPr>
          <p:grpSpPr>
            <a:xfrm>
              <a:off x="1636214" y="3489300"/>
              <a:ext cx="3908243" cy="198582"/>
              <a:chOff x="1636214" y="3195950"/>
              <a:chExt cx="2421165" cy="88596"/>
            </a:xfrm>
          </p:grpSpPr>
          <p:sp>
            <p:nvSpPr>
              <p:cNvPr id="82" name="Rectángulo: Esquinas redondeadas 81">
                <a:extLst>
                  <a:ext uri="{FF2B5EF4-FFF2-40B4-BE49-F238E27FC236}">
                    <a16:creationId xmlns:a16="http://schemas.microsoft.com/office/drawing/2014/main" id="{BCEB1F2F-367D-41AE-A066-F8669215D8F2}"/>
                  </a:ext>
                </a:extLst>
              </p:cNvPr>
              <p:cNvSpPr/>
              <p:nvPr/>
            </p:nvSpPr>
            <p:spPr>
              <a:xfrm>
                <a:off x="1636214" y="3195964"/>
                <a:ext cx="2421165" cy="88582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ángulo: Esquinas redondeadas 82">
                <a:extLst>
                  <a:ext uri="{FF2B5EF4-FFF2-40B4-BE49-F238E27FC236}">
                    <a16:creationId xmlns:a16="http://schemas.microsoft.com/office/drawing/2014/main" id="{F7F9128D-E30C-4733-AE4B-3863B632A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636215" y="3195950"/>
                <a:ext cx="1458429" cy="88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upo 85">
              <a:extLst>
                <a:ext uri="{FF2B5EF4-FFF2-40B4-BE49-F238E27FC236}">
                  <a16:creationId xmlns:a16="http://schemas.microsoft.com/office/drawing/2014/main" id="{C0891A01-8A14-486D-93D7-756C1B0A9EF0}"/>
                </a:ext>
              </a:extLst>
            </p:cNvPr>
            <p:cNvGrpSpPr/>
            <p:nvPr/>
          </p:nvGrpSpPr>
          <p:grpSpPr>
            <a:xfrm>
              <a:off x="1636214" y="4422278"/>
              <a:ext cx="3908243" cy="198582"/>
              <a:chOff x="1636214" y="3195950"/>
              <a:chExt cx="2421165" cy="88596"/>
            </a:xfrm>
          </p:grpSpPr>
          <p:sp>
            <p:nvSpPr>
              <p:cNvPr id="87" name="Rectángulo: Esquinas redondeadas 86">
                <a:extLst>
                  <a:ext uri="{FF2B5EF4-FFF2-40B4-BE49-F238E27FC236}">
                    <a16:creationId xmlns:a16="http://schemas.microsoft.com/office/drawing/2014/main" id="{BEC06DD3-CCF5-4FA9-B6A5-88C2AD698D60}"/>
                  </a:ext>
                </a:extLst>
              </p:cNvPr>
              <p:cNvSpPr/>
              <p:nvPr/>
            </p:nvSpPr>
            <p:spPr>
              <a:xfrm>
                <a:off x="1636214" y="3195964"/>
                <a:ext cx="2421165" cy="88582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ángulo: Esquinas redondeadas 87">
                <a:extLst>
                  <a:ext uri="{FF2B5EF4-FFF2-40B4-BE49-F238E27FC236}">
                    <a16:creationId xmlns:a16="http://schemas.microsoft.com/office/drawing/2014/main" id="{AD9B3B86-FE3B-4F92-A920-9858B368D4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636215" y="3195950"/>
                <a:ext cx="1458429" cy="88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Grupo 88">
              <a:extLst>
                <a:ext uri="{FF2B5EF4-FFF2-40B4-BE49-F238E27FC236}">
                  <a16:creationId xmlns:a16="http://schemas.microsoft.com/office/drawing/2014/main" id="{DCB2CD80-A7D2-4E5E-8A6D-4BC684DF7BE1}"/>
                </a:ext>
              </a:extLst>
            </p:cNvPr>
            <p:cNvGrpSpPr/>
            <p:nvPr/>
          </p:nvGrpSpPr>
          <p:grpSpPr>
            <a:xfrm>
              <a:off x="1636214" y="5306795"/>
              <a:ext cx="3908243" cy="198582"/>
              <a:chOff x="1636214" y="3195950"/>
              <a:chExt cx="2421165" cy="88596"/>
            </a:xfrm>
          </p:grpSpPr>
          <p:sp>
            <p:nvSpPr>
              <p:cNvPr id="90" name="Rectángulo: Esquinas redondeadas 89">
                <a:extLst>
                  <a:ext uri="{FF2B5EF4-FFF2-40B4-BE49-F238E27FC236}">
                    <a16:creationId xmlns:a16="http://schemas.microsoft.com/office/drawing/2014/main" id="{5819435B-AB91-4456-82A2-4B47BC037ACD}"/>
                  </a:ext>
                </a:extLst>
              </p:cNvPr>
              <p:cNvSpPr/>
              <p:nvPr/>
            </p:nvSpPr>
            <p:spPr>
              <a:xfrm>
                <a:off x="1636214" y="3195964"/>
                <a:ext cx="2421165" cy="88582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ángulo: Esquinas redondeadas 90">
                <a:extLst>
                  <a:ext uri="{FF2B5EF4-FFF2-40B4-BE49-F238E27FC236}">
                    <a16:creationId xmlns:a16="http://schemas.microsoft.com/office/drawing/2014/main" id="{0DDE19D2-9433-4660-BEFC-0A90ABFBAC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636215" y="3195950"/>
                <a:ext cx="1458429" cy="88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3" name="Imagen 162" descr="Esta imagen es de dos pares de manos juntando piezas de puzzle. ">
            <a:extLst>
              <a:ext uri="{FF2B5EF4-FFF2-40B4-BE49-F238E27FC236}">
                <a16:creationId xmlns:a16="http://schemas.microsoft.com/office/drawing/2014/main" id="{AB835B29-19DB-41C9-9C29-FB52358C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24"/>
          <a:stretch/>
        </p:blipFill>
        <p:spPr>
          <a:xfrm>
            <a:off x="7548019" y="0"/>
            <a:ext cx="4643982" cy="6858000"/>
          </a:xfrm>
          <a:prstGeom prst="rect">
            <a:avLst/>
          </a:prstGeom>
        </p:spPr>
      </p:pic>
      <p:sp>
        <p:nvSpPr>
          <p:cNvPr id="53" name="Título 52" hidden="1">
            <a:extLst>
              <a:ext uri="{FF2B5EF4-FFF2-40B4-BE49-F238E27FC236}">
                <a16:creationId xmlns:a16="http://schemas.microsoft.com/office/drawing/2014/main" id="{6BCAF586-A14B-4A3B-A249-655ADDB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8</a:t>
            </a:r>
          </a:p>
        </p:txBody>
      </p:sp>
    </p:spTree>
    <p:extLst>
      <p:ext uri="{BB962C8B-B14F-4D97-AF65-F5344CB8AC3E}">
        <p14:creationId xmlns:p14="http://schemas.microsoft.com/office/powerpoint/2010/main" val="222538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1" y="738390"/>
            <a:ext cx="4845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DEFINICION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38D4B56-7D6C-4345-912F-B3BA9A01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457331C-2A24-4352-9B4C-1C1B326F4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8433" y="1881815"/>
            <a:ext cx="4201583" cy="3988764"/>
            <a:chOff x="518433" y="1692049"/>
            <a:chExt cx="4201583" cy="3988764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B111D787-E830-4638-97B3-205F0A0ABC3F}"/>
                </a:ext>
              </a:extLst>
            </p:cNvPr>
            <p:cNvGrpSpPr/>
            <p:nvPr/>
          </p:nvGrpSpPr>
          <p:grpSpPr>
            <a:xfrm>
              <a:off x="518433" y="1692049"/>
              <a:ext cx="4201583" cy="492443"/>
              <a:chOff x="518433" y="1851126"/>
              <a:chExt cx="4201583" cy="492443"/>
            </a:xfrm>
          </p:grpSpPr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id="{6BFCD1AA-E1CA-41D6-8605-56AFEBE4EEE3}"/>
                  </a:ext>
                </a:extLst>
              </p:cNvPr>
              <p:cNvSpPr/>
              <p:nvPr/>
            </p:nvSpPr>
            <p:spPr>
              <a:xfrm>
                <a:off x="518433" y="1981199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E9101D99-B002-4698-9C7E-C942B9AA2D39}"/>
                  </a:ext>
                </a:extLst>
              </p:cNvPr>
              <p:cNvSpPr/>
              <p:nvPr/>
            </p:nvSpPr>
            <p:spPr>
              <a:xfrm>
                <a:off x="1183821" y="1851126"/>
                <a:ext cx="3536195" cy="49244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es-ES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El clima se manifiesta en el Aquí y Ahora de cada integrante de la Organización</a:t>
                </a: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2D19246F-8F2D-4FAD-8927-AA34DDAA5DFA}"/>
                </a:ext>
              </a:extLst>
            </p:cNvPr>
            <p:cNvGrpSpPr/>
            <p:nvPr/>
          </p:nvGrpSpPr>
          <p:grpSpPr>
            <a:xfrm>
              <a:off x="518433" y="2775416"/>
              <a:ext cx="4201583" cy="362369"/>
              <a:chOff x="518433" y="2717554"/>
              <a:chExt cx="4201583" cy="362369"/>
            </a:xfrm>
          </p:grpSpPr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id="{14FF47BA-9557-4442-8E2A-74A4F4AAD237}"/>
                  </a:ext>
                </a:extLst>
              </p:cNvPr>
              <p:cNvSpPr/>
              <p:nvPr/>
            </p:nvSpPr>
            <p:spPr>
              <a:xfrm>
                <a:off x="518433" y="2847627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B00C2221-E8A7-47E0-B2B2-5A6A32F96791}"/>
                  </a:ext>
                </a:extLst>
              </p:cNvPr>
              <p:cNvSpPr/>
              <p:nvPr/>
            </p:nvSpPr>
            <p:spPr>
              <a:xfrm>
                <a:off x="1183821" y="2717554"/>
                <a:ext cx="3536195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es-ES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El Clima es Subjetivo. </a:t>
                </a: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D065A01-39E4-4CC9-9075-3910C66205F5}"/>
                </a:ext>
              </a:extLst>
            </p:cNvPr>
            <p:cNvGrpSpPr/>
            <p:nvPr/>
          </p:nvGrpSpPr>
          <p:grpSpPr>
            <a:xfrm>
              <a:off x="518433" y="3858783"/>
              <a:ext cx="4201583" cy="362369"/>
              <a:chOff x="518433" y="3597907"/>
              <a:chExt cx="4201583" cy="362369"/>
            </a:xfrm>
          </p:grpSpPr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id="{6B458D5C-BDF7-4A75-A4E8-B99128DCD84A}"/>
                  </a:ext>
                </a:extLst>
              </p:cNvPr>
              <p:cNvSpPr/>
              <p:nvPr/>
            </p:nvSpPr>
            <p:spPr>
              <a:xfrm>
                <a:off x="518433" y="3727980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CA17B45E-57F0-4725-89C0-3CD74A5097A3}"/>
                  </a:ext>
                </a:extLst>
              </p:cNvPr>
              <p:cNvSpPr/>
              <p:nvPr/>
            </p:nvSpPr>
            <p:spPr>
              <a:xfrm>
                <a:off x="1183821" y="3597907"/>
                <a:ext cx="3536195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es-ES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Varia con el tiempo</a:t>
                </a: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609D452F-25F9-4A2F-84BD-9A44714884C6}"/>
                </a:ext>
              </a:extLst>
            </p:cNvPr>
            <p:cNvGrpSpPr/>
            <p:nvPr/>
          </p:nvGrpSpPr>
          <p:grpSpPr>
            <a:xfrm>
              <a:off x="518433" y="4942149"/>
              <a:ext cx="4201583" cy="738664"/>
              <a:chOff x="518433" y="4478260"/>
              <a:chExt cx="4201583" cy="738664"/>
            </a:xfrm>
          </p:grpSpPr>
          <p:sp>
            <p:nvSpPr>
              <p:cNvPr id="13" name="Rectángulo: Esquinas redondeadas 12">
                <a:extLst>
                  <a:ext uri="{FF2B5EF4-FFF2-40B4-BE49-F238E27FC236}">
                    <a16:creationId xmlns:a16="http://schemas.microsoft.com/office/drawing/2014/main" id="{64E3D015-D1E6-40C0-B820-5D2B0144652D}"/>
                  </a:ext>
                </a:extLst>
              </p:cNvPr>
              <p:cNvSpPr/>
              <p:nvPr/>
            </p:nvSpPr>
            <p:spPr>
              <a:xfrm>
                <a:off x="518433" y="4608333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9187696D-0387-46E9-A420-AD2392161D95}"/>
                  </a:ext>
                </a:extLst>
              </p:cNvPr>
              <p:cNvSpPr/>
              <p:nvPr/>
            </p:nvSpPr>
            <p:spPr>
              <a:xfrm>
                <a:off x="1183821" y="4478260"/>
                <a:ext cx="3536195" cy="73866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es-ES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El Clima es la Percepción que tienen de su entorno y relaciones los trabajadores en un momento determinado.</a:t>
                </a:r>
              </a:p>
            </p:txBody>
          </p:sp>
        </p:grpSp>
      </p:grpSp>
      <p:sp>
        <p:nvSpPr>
          <p:cNvPr id="22" name="Elipse 21">
            <a:extLst>
              <a:ext uri="{FF2B5EF4-FFF2-40B4-BE49-F238E27FC236}">
                <a16:creationId xmlns:a16="http://schemas.microsoft.com/office/drawing/2014/main" id="{E7D1D117-BC5C-430A-9FEB-B231E691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577E8EA-5E95-41C5-8BE8-EE647DE2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62" name="Grupo 61" descr="Esta imagen es la manos de una mujer escribiendo en una hoja de papel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4482071" y="-508000"/>
            <a:ext cx="8739666" cy="8346238"/>
            <a:chOff x="4597682" y="-439156"/>
            <a:chExt cx="7594320" cy="7252450"/>
          </a:xfrm>
        </p:grpSpPr>
        <p:sp>
          <p:nvSpPr>
            <p:cNvPr id="45" name="Forma libre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6" name="Forma libre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7" name="Forma libre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8" name="Forma libre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9" name="Forma libre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0" name="Forma libre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1" name="Forma libre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Forma libre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3" name="Forma libre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  <p:sp>
          <p:nvSpPr>
            <p:cNvPr id="54" name="Forma libre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5" name="Forma libre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6" name="Forma libre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7" name="Forma libre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8" name="Forma libre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ítulo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2</a:t>
            </a:r>
          </a:p>
        </p:txBody>
      </p:sp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38D4B56-7D6C-4345-912F-B3BA9A01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E7D1D117-BC5C-430A-9FEB-B231E691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577E8EA-5E95-41C5-8BE8-EE647DE2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62" name="Grupo 61" descr="Esta imagen es la manos de una mujer escribiendo en una hoja de papel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7093331" y="-399495"/>
            <a:ext cx="5098669" cy="5680964"/>
            <a:chOff x="4597682" y="-439156"/>
            <a:chExt cx="7594320" cy="7252450"/>
          </a:xfrm>
        </p:grpSpPr>
        <p:sp>
          <p:nvSpPr>
            <p:cNvPr id="45" name="Forma libre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6" name="Forma libre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7" name="Forma libre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8" name="Forma libre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9" name="Forma libre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0" name="Forma libre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1" name="Forma libre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Forma libre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3" name="Forma libre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  <p:sp>
          <p:nvSpPr>
            <p:cNvPr id="54" name="Forma libre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5" name="Forma libre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6" name="Forma libre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7" name="Forma libre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8" name="Forma libre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ítulo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2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EF204CA-41BA-4667-893C-616946D78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192741"/>
              </p:ext>
            </p:extLst>
          </p:nvPr>
        </p:nvGraphicFramePr>
        <p:xfrm>
          <a:off x="1582995" y="358798"/>
          <a:ext cx="9043792" cy="577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87C4B97-A4BA-4D7C-9069-609AFA566F75}"/>
              </a:ext>
            </a:extLst>
          </p:cNvPr>
          <p:cNvSpPr txBox="1"/>
          <p:nvPr/>
        </p:nvSpPr>
        <p:spPr>
          <a:xfrm>
            <a:off x="2160147" y="4232646"/>
            <a:ext cx="805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>
                <a:solidFill>
                  <a:prstClr val="black"/>
                </a:solidFill>
                <a:latin typeface="Calibri" panose="020F0502020204030204"/>
              </a:rPr>
              <a:t>DIMENSIONES DE INVESTIGACIÓN DE LA ENCUESTA</a:t>
            </a:r>
          </a:p>
        </p:txBody>
      </p:sp>
    </p:spTree>
    <p:extLst>
      <p:ext uri="{BB962C8B-B14F-4D97-AF65-F5344CB8AC3E}">
        <p14:creationId xmlns:p14="http://schemas.microsoft.com/office/powerpoint/2010/main" val="253381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38D4B56-7D6C-4345-912F-B3BA9A01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E7D1D117-BC5C-430A-9FEB-B231E691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577E8EA-5E95-41C5-8BE8-EE647DE2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62" name="Grupo 61" descr="Esta imagen es la manos de una mujer escribiendo en una hoja de papel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7093331" y="-399495"/>
            <a:ext cx="5098669" cy="5680964"/>
            <a:chOff x="4597682" y="-439156"/>
            <a:chExt cx="7594320" cy="7252450"/>
          </a:xfrm>
        </p:grpSpPr>
        <p:sp>
          <p:nvSpPr>
            <p:cNvPr id="45" name="Forma libre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6" name="Forma libre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7" name="Forma libre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8" name="Forma libre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9" name="Forma libre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0" name="Forma libre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1" name="Forma libre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Forma libre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3" name="Forma libre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  <p:sp>
          <p:nvSpPr>
            <p:cNvPr id="54" name="Forma libre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5" name="Forma libre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6" name="Forma libre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7" name="Forma libre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8" name="Forma libre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ítulo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2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EF204CA-41BA-4667-893C-616946D78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32281"/>
              </p:ext>
            </p:extLst>
          </p:nvPr>
        </p:nvGraphicFramePr>
        <p:xfrm>
          <a:off x="1582995" y="358798"/>
          <a:ext cx="9043792" cy="577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699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ángulo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Cuadro de texto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689985" y="3615601"/>
            <a:ext cx="3603287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endParaRPr lang="es-ES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ts val="4000"/>
              </a:lnSpc>
            </a:pPr>
            <a:r>
              <a:rPr lang="es-E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COMPROMISO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5358" y="-32541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Cuadro de texto 13">
            <a:extLst>
              <a:ext uri="{FF2B5EF4-FFF2-40B4-BE49-F238E27FC236}">
                <a16:creationId xmlns:a16="http://schemas.microsoft.com/office/drawing/2014/main" id="{A5704BA3-593E-4519-9139-4E1D86366677}"/>
              </a:ext>
            </a:extLst>
          </p:cNvPr>
          <p:cNvSpPr txBox="1"/>
          <p:nvPr/>
        </p:nvSpPr>
        <p:spPr>
          <a:xfrm>
            <a:off x="4453458" y="1227906"/>
            <a:ext cx="24279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DEFINICION:</a:t>
            </a:r>
          </a:p>
        </p:txBody>
      </p:sp>
      <p:grpSp>
        <p:nvGrpSpPr>
          <p:cNvPr id="99" name="Grupo 98">
            <a:extLst>
              <a:ext uri="{FF2B5EF4-FFF2-40B4-BE49-F238E27FC236}">
                <a16:creationId xmlns:a16="http://schemas.microsoft.com/office/drawing/2014/main" id="{6E4AB604-CF34-4776-BFF1-9AD3477F593C}"/>
              </a:ext>
            </a:extLst>
          </p:cNvPr>
          <p:cNvGrpSpPr/>
          <p:nvPr/>
        </p:nvGrpSpPr>
        <p:grpSpPr>
          <a:xfrm>
            <a:off x="4566270" y="2091494"/>
            <a:ext cx="3067397" cy="3447098"/>
            <a:chOff x="5063285" y="2128413"/>
            <a:chExt cx="3067396" cy="3447098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67E4A54-8A0F-43A0-AA7D-F508F05BB2EF}"/>
                </a:ext>
              </a:extLst>
            </p:cNvPr>
            <p:cNvSpPr/>
            <p:nvPr/>
          </p:nvSpPr>
          <p:spPr>
            <a:xfrm>
              <a:off x="5642387" y="2128413"/>
              <a:ext cx="2488294" cy="34470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 err="1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ObligacIón</a:t>
              </a:r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 autoimpuesta  (o </a:t>
              </a:r>
              <a:r>
                <a:rPr lang="es-ES" sz="1600" i="1" dirty="0" err="1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autoasimida</a:t>
              </a:r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) con la tarea, con el grupo y/o con la organización. 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+El primer compromiso se establece con la Tarea </a:t>
              </a:r>
              <a:r>
                <a:rPr lang="es-ES" sz="1600" i="1" dirty="0" err="1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Propìa</a:t>
              </a:r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El segundo se establece con el grupo de referencia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El tercer nivel se da con la Marca o la Organización en la que se trabajo</a:t>
              </a: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0B97B3C9-EBC6-4C92-9F0A-E28F4EF7A5EA}"/>
                </a:ext>
              </a:extLst>
            </p:cNvPr>
            <p:cNvGrpSpPr/>
            <p:nvPr/>
          </p:nvGrpSpPr>
          <p:grpSpPr>
            <a:xfrm>
              <a:off x="5063285" y="2201597"/>
              <a:ext cx="330200" cy="346075"/>
              <a:chOff x="2686050" y="2895601"/>
              <a:chExt cx="330200" cy="346075"/>
            </a:xfrm>
          </p:grpSpPr>
          <p:sp>
            <p:nvSpPr>
              <p:cNvPr id="52" name="Elipse 309">
                <a:extLst>
                  <a:ext uri="{FF2B5EF4-FFF2-40B4-BE49-F238E27FC236}">
                    <a16:creationId xmlns:a16="http://schemas.microsoft.com/office/drawing/2014/main" id="{00D7C237-71FC-445A-9F26-101C7B72A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3" name="Forma libre 310">
                <a:extLst>
                  <a:ext uri="{FF2B5EF4-FFF2-40B4-BE49-F238E27FC236}">
                    <a16:creationId xmlns:a16="http://schemas.microsoft.com/office/drawing/2014/main" id="{66875E49-12B2-4689-93D2-F6C3DFA5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4" name="Elipse 311">
                <a:extLst>
                  <a:ext uri="{FF2B5EF4-FFF2-40B4-BE49-F238E27FC236}">
                    <a16:creationId xmlns:a16="http://schemas.microsoft.com/office/drawing/2014/main" id="{79E812C8-6A14-42FA-B983-56B6F7303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5" name="Forma libre 312">
                <a:extLst>
                  <a:ext uri="{FF2B5EF4-FFF2-40B4-BE49-F238E27FC236}">
                    <a16:creationId xmlns:a16="http://schemas.microsoft.com/office/drawing/2014/main" id="{6EE140AE-95E2-42D6-8343-EED0E01B8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6" name="Elipse 313">
                <a:extLst>
                  <a:ext uri="{FF2B5EF4-FFF2-40B4-BE49-F238E27FC236}">
                    <a16:creationId xmlns:a16="http://schemas.microsoft.com/office/drawing/2014/main" id="{A91A4C56-03CB-4D67-8CD8-FC29B3A2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7" name="Forma libre 314">
                <a:extLst>
                  <a:ext uri="{FF2B5EF4-FFF2-40B4-BE49-F238E27FC236}">
                    <a16:creationId xmlns:a16="http://schemas.microsoft.com/office/drawing/2014/main" id="{4BF4DB61-E50C-4659-B315-21BF743FF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8" name="Elipse 315">
                <a:extLst>
                  <a:ext uri="{FF2B5EF4-FFF2-40B4-BE49-F238E27FC236}">
                    <a16:creationId xmlns:a16="http://schemas.microsoft.com/office/drawing/2014/main" id="{263D783B-3857-4E55-A551-6655D8DD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9" name="Forma libre 316">
                <a:extLst>
                  <a:ext uri="{FF2B5EF4-FFF2-40B4-BE49-F238E27FC236}">
                    <a16:creationId xmlns:a16="http://schemas.microsoft.com/office/drawing/2014/main" id="{E46D5622-D664-481B-8902-70C961FAF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0" name="Elipse 317">
                <a:extLst>
                  <a:ext uri="{FF2B5EF4-FFF2-40B4-BE49-F238E27FC236}">
                    <a16:creationId xmlns:a16="http://schemas.microsoft.com/office/drawing/2014/main" id="{5BDC2AA3-8653-47C6-9CF7-2579486BF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2" name="Forma libre 319">
                <a:extLst>
                  <a:ext uri="{FF2B5EF4-FFF2-40B4-BE49-F238E27FC236}">
                    <a16:creationId xmlns:a16="http://schemas.microsoft.com/office/drawing/2014/main" id="{6C51C0E5-2DAE-4DE1-BAE4-8E0D932D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3" name="Línea 320">
                <a:extLst>
                  <a:ext uri="{FF2B5EF4-FFF2-40B4-BE49-F238E27FC236}">
                    <a16:creationId xmlns:a16="http://schemas.microsoft.com/office/drawing/2014/main" id="{FED6DFE8-0963-48D1-9BAA-53772F0EA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136D759-25F2-4CF2-9BE6-769681C37E48}"/>
              </a:ext>
            </a:extLst>
          </p:cNvPr>
          <p:cNvGrpSpPr/>
          <p:nvPr/>
        </p:nvGrpSpPr>
        <p:grpSpPr>
          <a:xfrm>
            <a:off x="4558333" y="3152776"/>
            <a:ext cx="346075" cy="346075"/>
            <a:chOff x="3398838" y="2895601"/>
            <a:chExt cx="346075" cy="346075"/>
          </a:xfrm>
        </p:grpSpPr>
        <p:sp>
          <p:nvSpPr>
            <p:cNvPr id="16" name="Forma libre 49">
              <a:extLst>
                <a:ext uri="{FF2B5EF4-FFF2-40B4-BE49-F238E27FC236}">
                  <a16:creationId xmlns:a16="http://schemas.microsoft.com/office/drawing/2014/main" id="{56CCB68B-57D2-49CC-B61F-363F0FF3A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7" name="Forma libre 50">
              <a:extLst>
                <a:ext uri="{FF2B5EF4-FFF2-40B4-BE49-F238E27FC236}">
                  <a16:creationId xmlns:a16="http://schemas.microsoft.com/office/drawing/2014/main" id="{67F96EFD-DA55-4AD5-BA45-4313C3E98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" name="Elipse 51">
              <a:extLst>
                <a:ext uri="{FF2B5EF4-FFF2-40B4-BE49-F238E27FC236}">
                  <a16:creationId xmlns:a16="http://schemas.microsoft.com/office/drawing/2014/main" id="{F372C151-C001-4280-B771-9A239086C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1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9" name="Forma libre 52">
              <a:extLst>
                <a:ext uri="{FF2B5EF4-FFF2-40B4-BE49-F238E27FC236}">
                  <a16:creationId xmlns:a16="http://schemas.microsoft.com/office/drawing/2014/main" id="{D3FA7893-F8A0-4F72-ACCF-CF4CE6E4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1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0" name="Forma libre 53">
              <a:extLst>
                <a:ext uri="{FF2B5EF4-FFF2-40B4-BE49-F238E27FC236}">
                  <a16:creationId xmlns:a16="http://schemas.microsoft.com/office/drawing/2014/main" id="{C017CF38-81FD-491D-9BA4-35D01D4D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1" name="Forma libre 54">
              <a:extLst>
                <a:ext uri="{FF2B5EF4-FFF2-40B4-BE49-F238E27FC236}">
                  <a16:creationId xmlns:a16="http://schemas.microsoft.com/office/drawing/2014/main" id="{99433936-BA1A-40A3-959B-047AFFF78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2" name="Elipse 55">
              <a:extLst>
                <a:ext uri="{FF2B5EF4-FFF2-40B4-BE49-F238E27FC236}">
                  <a16:creationId xmlns:a16="http://schemas.microsoft.com/office/drawing/2014/main" id="{BDA2F5A8-B23C-499E-9267-3DC7A37FA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3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3" name="Forma libre 56">
              <a:extLst>
                <a:ext uri="{FF2B5EF4-FFF2-40B4-BE49-F238E27FC236}">
                  <a16:creationId xmlns:a16="http://schemas.microsoft.com/office/drawing/2014/main" id="{099EF59E-5EEF-46B5-962D-A5FD94EA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4" name="Forma libre 57">
              <a:extLst>
                <a:ext uri="{FF2B5EF4-FFF2-40B4-BE49-F238E27FC236}">
                  <a16:creationId xmlns:a16="http://schemas.microsoft.com/office/drawing/2014/main" id="{FCE54361-37E3-4F52-B33F-6FAA345B4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3181351"/>
              <a:ext cx="82550" cy="60325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5" name="Forma libre 58">
              <a:extLst>
                <a:ext uri="{FF2B5EF4-FFF2-40B4-BE49-F238E27FC236}">
                  <a16:creationId xmlns:a16="http://schemas.microsoft.com/office/drawing/2014/main" id="{78645E47-D178-4E95-8459-77D1D8FF6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3181351"/>
              <a:ext cx="82550" cy="60325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6" name="Elipse 59">
              <a:extLst>
                <a:ext uri="{FF2B5EF4-FFF2-40B4-BE49-F238E27FC236}">
                  <a16:creationId xmlns:a16="http://schemas.microsoft.com/office/drawing/2014/main" id="{7854B272-51DE-4F9C-A5CA-3532EA08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3090864"/>
              <a:ext cx="88900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7" name="Forma libre 60">
              <a:extLst>
                <a:ext uri="{FF2B5EF4-FFF2-40B4-BE49-F238E27FC236}">
                  <a16:creationId xmlns:a16="http://schemas.microsoft.com/office/drawing/2014/main" id="{814DA909-0D02-4070-A399-CC0263BE5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6" y="3124201"/>
              <a:ext cx="88900" cy="15875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8" name="Línea 61">
              <a:extLst>
                <a:ext uri="{FF2B5EF4-FFF2-40B4-BE49-F238E27FC236}">
                  <a16:creationId xmlns:a16="http://schemas.microsoft.com/office/drawing/2014/main" id="{5899F489-EDA7-4EC2-826F-95D6DBC76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2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9" name="Línea 62">
              <a:extLst>
                <a:ext uri="{FF2B5EF4-FFF2-40B4-BE49-F238E27FC236}">
                  <a16:creationId xmlns:a16="http://schemas.microsoft.com/office/drawing/2014/main" id="{83CCE497-C8F7-4970-AE29-490A81B26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44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974775F-B291-4B53-B461-88835C383ED5}"/>
              </a:ext>
            </a:extLst>
          </p:cNvPr>
          <p:cNvGrpSpPr/>
          <p:nvPr/>
        </p:nvGrpSpPr>
        <p:grpSpPr>
          <a:xfrm>
            <a:off x="4566270" y="4155956"/>
            <a:ext cx="330200" cy="315913"/>
            <a:chOff x="4127500" y="2909888"/>
            <a:chExt cx="330200" cy="315913"/>
          </a:xfrm>
        </p:grpSpPr>
        <p:sp>
          <p:nvSpPr>
            <p:cNvPr id="42" name="Elipse 268">
              <a:extLst>
                <a:ext uri="{FF2B5EF4-FFF2-40B4-BE49-F238E27FC236}">
                  <a16:creationId xmlns:a16="http://schemas.microsoft.com/office/drawing/2014/main" id="{FE9D5F51-D5BF-438E-8442-591451564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3" name="Forma libre 269">
              <a:extLst>
                <a:ext uri="{FF2B5EF4-FFF2-40B4-BE49-F238E27FC236}">
                  <a16:creationId xmlns:a16="http://schemas.microsoft.com/office/drawing/2014/main" id="{4514A40D-D6F0-4AD6-9605-37581D31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4" name="Elipse 270">
              <a:extLst>
                <a:ext uri="{FF2B5EF4-FFF2-40B4-BE49-F238E27FC236}">
                  <a16:creationId xmlns:a16="http://schemas.microsoft.com/office/drawing/2014/main" id="{B605F216-E7D2-42D4-8BCF-4B68365D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5" name="Forma libre 271">
              <a:extLst>
                <a:ext uri="{FF2B5EF4-FFF2-40B4-BE49-F238E27FC236}">
                  <a16:creationId xmlns:a16="http://schemas.microsoft.com/office/drawing/2014/main" id="{7221B60C-9DC7-49BE-9845-B55F6748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6" name="Elipse 272">
              <a:extLst>
                <a:ext uri="{FF2B5EF4-FFF2-40B4-BE49-F238E27FC236}">
                  <a16:creationId xmlns:a16="http://schemas.microsoft.com/office/drawing/2014/main" id="{F7CDF7AF-4200-420D-ACFE-5F2B36CC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7" name="Forma libre 273">
              <a:extLst>
                <a:ext uri="{FF2B5EF4-FFF2-40B4-BE49-F238E27FC236}">
                  <a16:creationId xmlns:a16="http://schemas.microsoft.com/office/drawing/2014/main" id="{1A3F4268-4FB7-4106-9CDA-E5DFAC4AB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8" name="Forma libre 274">
              <a:extLst>
                <a:ext uri="{FF2B5EF4-FFF2-40B4-BE49-F238E27FC236}">
                  <a16:creationId xmlns:a16="http://schemas.microsoft.com/office/drawing/2014/main" id="{090011F9-93DA-4E08-8197-0237F372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9" name="Forma libre 275">
              <a:extLst>
                <a:ext uri="{FF2B5EF4-FFF2-40B4-BE49-F238E27FC236}">
                  <a16:creationId xmlns:a16="http://schemas.microsoft.com/office/drawing/2014/main" id="{832AB0A3-F36E-4927-8E0D-E0C36586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0" name="Forma libre 276">
              <a:extLst>
                <a:ext uri="{FF2B5EF4-FFF2-40B4-BE49-F238E27FC236}">
                  <a16:creationId xmlns:a16="http://schemas.microsoft.com/office/drawing/2014/main" id="{69185BBE-8B01-4042-9127-5E91F9AA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FED15E3-F2A7-469C-B628-611921767E34}"/>
              </a:ext>
            </a:extLst>
          </p:cNvPr>
          <p:cNvGrpSpPr/>
          <p:nvPr/>
        </p:nvGrpSpPr>
        <p:grpSpPr>
          <a:xfrm>
            <a:off x="4559126" y="5128973"/>
            <a:ext cx="344488" cy="346075"/>
            <a:chOff x="4841875" y="2895601"/>
            <a:chExt cx="344488" cy="346075"/>
          </a:xfrm>
        </p:grpSpPr>
        <p:sp>
          <p:nvSpPr>
            <p:cNvPr id="31" name="Forma libre 258">
              <a:extLst>
                <a:ext uri="{FF2B5EF4-FFF2-40B4-BE49-F238E27FC236}">
                  <a16:creationId xmlns:a16="http://schemas.microsoft.com/office/drawing/2014/main" id="{66F1D3E8-8C01-4B14-8A55-CA0D3365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2895601"/>
              <a:ext cx="195263" cy="195263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5 h 52"/>
                <a:gd name="T6" fmla="*/ 25 w 52"/>
                <a:gd name="T7" fmla="*/ 0 h 52"/>
                <a:gd name="T8" fmla="*/ 26 w 52"/>
                <a:gd name="T9" fmla="*/ 0 h 52"/>
                <a:gd name="T10" fmla="*/ 52 w 52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0"/>
                    <a:pt x="40" y="52"/>
                    <a:pt x="26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1" y="1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2" name="Forma libre 259">
              <a:extLst>
                <a:ext uri="{FF2B5EF4-FFF2-40B4-BE49-F238E27FC236}">
                  <a16:creationId xmlns:a16="http://schemas.microsoft.com/office/drawing/2014/main" id="{C7E4337D-67E8-477B-8284-B0579D016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2895601"/>
              <a:ext cx="52388" cy="195263"/>
            </a:xfrm>
            <a:custGeom>
              <a:avLst/>
              <a:gdLst>
                <a:gd name="T0" fmla="*/ 14 w 14"/>
                <a:gd name="T1" fmla="*/ 0 h 52"/>
                <a:gd name="T2" fmla="*/ 14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0" y="15"/>
                    <a:pt x="0" y="34"/>
                    <a:pt x="14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3" name="Forma libre 260">
              <a:extLst>
                <a:ext uri="{FF2B5EF4-FFF2-40B4-BE49-F238E27FC236}">
                  <a16:creationId xmlns:a16="http://schemas.microsoft.com/office/drawing/2014/main" id="{C2AF1AB5-D96A-4C19-BE80-2C8A0736E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2895601"/>
              <a:ext cx="52388" cy="195263"/>
            </a:xfrm>
            <a:custGeom>
              <a:avLst/>
              <a:gdLst>
                <a:gd name="T0" fmla="*/ 0 w 14"/>
                <a:gd name="T1" fmla="*/ 0 h 52"/>
                <a:gd name="T2" fmla="*/ 0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cubicBezTo>
                    <a:pt x="14" y="15"/>
                    <a:pt x="14" y="34"/>
                    <a:pt x="0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4" name="Línea 261">
              <a:extLst>
                <a:ext uri="{FF2B5EF4-FFF2-40B4-BE49-F238E27FC236}">
                  <a16:creationId xmlns:a16="http://schemas.microsoft.com/office/drawing/2014/main" id="{FF7B7042-5F74-4182-89DF-79E95F074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3044826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5" name="Línea 262">
              <a:extLst>
                <a:ext uri="{FF2B5EF4-FFF2-40B4-BE49-F238E27FC236}">
                  <a16:creationId xmlns:a16="http://schemas.microsoft.com/office/drawing/2014/main" id="{6D40A249-C0DF-492C-98A0-5563396CE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2940051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6" name="Línea 263">
              <a:extLst>
                <a:ext uri="{FF2B5EF4-FFF2-40B4-BE49-F238E27FC236}">
                  <a16:creationId xmlns:a16="http://schemas.microsoft.com/office/drawing/2014/main" id="{0424966D-2E93-463D-925D-8EC1314AA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6488" y="2992438"/>
              <a:ext cx="195263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7" name="Elipse 264">
              <a:extLst>
                <a:ext uri="{FF2B5EF4-FFF2-40B4-BE49-F238E27FC236}">
                  <a16:creationId xmlns:a16="http://schemas.microsoft.com/office/drawing/2014/main" id="{A2027076-84C0-41AA-ABE6-E182664D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00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8" name="Elipse 265">
              <a:extLst>
                <a:ext uri="{FF2B5EF4-FFF2-40B4-BE49-F238E27FC236}">
                  <a16:creationId xmlns:a16="http://schemas.microsoft.com/office/drawing/2014/main" id="{34911030-E1C4-47C6-B878-AB950461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3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9" name="Elipse 266">
              <a:extLst>
                <a:ext uri="{FF2B5EF4-FFF2-40B4-BE49-F238E27FC236}">
                  <a16:creationId xmlns:a16="http://schemas.microsoft.com/office/drawing/2014/main" id="{872A828C-C960-409B-BA85-F3FA58C5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0" name="Forma libre 267">
              <a:extLst>
                <a:ext uri="{FF2B5EF4-FFF2-40B4-BE49-F238E27FC236}">
                  <a16:creationId xmlns:a16="http://schemas.microsoft.com/office/drawing/2014/main" id="{111031BF-F147-4673-B7D2-BAB9FDE01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181351"/>
              <a:ext cx="344488" cy="60325"/>
            </a:xfrm>
            <a:custGeom>
              <a:avLst/>
              <a:gdLst>
                <a:gd name="T0" fmla="*/ 76 w 92"/>
                <a:gd name="T1" fmla="*/ 0 h 16"/>
                <a:gd name="T2" fmla="*/ 61 w 92"/>
                <a:gd name="T3" fmla="*/ 11 h 16"/>
                <a:gd name="T4" fmla="*/ 46 w 92"/>
                <a:gd name="T5" fmla="*/ 0 h 16"/>
                <a:gd name="T6" fmla="*/ 31 w 92"/>
                <a:gd name="T7" fmla="*/ 11 h 16"/>
                <a:gd name="T8" fmla="*/ 16 w 92"/>
                <a:gd name="T9" fmla="*/ 0 h 16"/>
                <a:gd name="T10" fmla="*/ 0 w 92"/>
                <a:gd name="T11" fmla="*/ 16 h 16"/>
                <a:gd name="T12" fmla="*/ 92 w 92"/>
                <a:gd name="T13" fmla="*/ 16 h 16"/>
                <a:gd name="T14" fmla="*/ 76 w 9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">
                  <a:moveTo>
                    <a:pt x="76" y="0"/>
                  </a:moveTo>
                  <a:cubicBezTo>
                    <a:pt x="69" y="0"/>
                    <a:pt x="63" y="4"/>
                    <a:pt x="61" y="11"/>
                  </a:cubicBezTo>
                  <a:cubicBezTo>
                    <a:pt x="59" y="4"/>
                    <a:pt x="53" y="0"/>
                    <a:pt x="46" y="0"/>
                  </a:cubicBezTo>
                  <a:cubicBezTo>
                    <a:pt x="39" y="0"/>
                    <a:pt x="33" y="4"/>
                    <a:pt x="31" y="11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8"/>
                    <a:pt x="85" y="0"/>
                    <a:pt x="76" y="0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294AEDC0-6B1D-4A3D-860D-83756CC3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6733" y="1300476"/>
            <a:ext cx="3086172" cy="5002147"/>
            <a:chOff x="8462691" y="1300476"/>
            <a:chExt cx="3086172" cy="5002147"/>
          </a:xfrm>
        </p:grpSpPr>
        <p:sp>
          <p:nvSpPr>
            <p:cNvPr id="101" name="Cuadro de texto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62691" y="1300476"/>
              <a:ext cx="3047138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PREGUNTAS CLAVES</a:t>
              </a:r>
            </a:p>
            <a:p>
              <a:pPr rtl="0"/>
              <a:endParaRPr lang="es-E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Habitualmente me encanta ir a mi trabajo</a:t>
              </a:r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CDAD2E5F-3DBB-47BA-B90E-DDB45972B6AF}"/>
                </a:ext>
              </a:extLst>
            </p:cNvPr>
            <p:cNvSpPr/>
            <p:nvPr/>
          </p:nvSpPr>
          <p:spPr>
            <a:xfrm>
              <a:off x="8462691" y="2336922"/>
              <a:ext cx="2975669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Me siento comprometido con mi tarea</a:t>
              </a:r>
            </a:p>
          </p:txBody>
        </p:sp>
        <p:sp>
          <p:nvSpPr>
            <p:cNvPr id="104" name="Cuadro de texto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486696" y="3026411"/>
              <a:ext cx="30471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 siento parte del grupo de mi sector</a:t>
              </a:r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AD1F5E0B-9D11-43FF-9946-9B61EF9D6E88}"/>
                </a:ext>
              </a:extLst>
            </p:cNvPr>
            <p:cNvSpPr/>
            <p:nvPr/>
          </p:nvSpPr>
          <p:spPr>
            <a:xfrm>
              <a:off x="8501725" y="3736550"/>
              <a:ext cx="2975669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Recomendarias</a:t>
              </a:r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la empresa como lugar de trabajo a amistades y allegados para trabajar </a:t>
              </a:r>
              <a:r>
                <a:rPr lang="es-E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aqúí</a:t>
              </a:r>
              <a:endParaRPr lang="es-E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6" name="Cuadro de texto 105">
              <a:extLst>
                <a:ext uri="{FF2B5EF4-FFF2-40B4-BE49-F238E27FC236}">
                  <a16:creationId xmlns:a16="http://schemas.microsoft.com/office/drawing/2014/main" id="{2BACDD99-66AF-423B-B714-10B1BD09EBE4}"/>
                </a:ext>
              </a:extLst>
            </p:cNvPr>
            <p:cNvSpPr txBox="1"/>
            <p:nvPr/>
          </p:nvSpPr>
          <p:spPr>
            <a:xfrm>
              <a:off x="8501725" y="4754375"/>
              <a:ext cx="304713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Alguna vez recomendaste a alguna persona para ingresar como empleado?</a:t>
              </a:r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id="{D6D9691D-4606-4981-97A5-3BEAC7F0804E}"/>
                </a:ext>
              </a:extLst>
            </p:cNvPr>
            <p:cNvSpPr/>
            <p:nvPr/>
          </p:nvSpPr>
          <p:spPr>
            <a:xfrm>
              <a:off x="8483139" y="5563959"/>
              <a:ext cx="2975669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Me siento integrado a la Visión de la Empresa o Me siento parte de la Empresa</a:t>
              </a:r>
            </a:p>
          </p:txBody>
        </p: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385043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707410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ítulo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3</a:t>
            </a:r>
          </a:p>
        </p:txBody>
      </p:sp>
      <p:sp>
        <p:nvSpPr>
          <p:cNvPr id="100" name="Cuadro de texto 1">
            <a:extLst>
              <a:ext uri="{FF2B5EF4-FFF2-40B4-BE49-F238E27FC236}">
                <a16:creationId xmlns:a16="http://schemas.microsoft.com/office/drawing/2014/main" id="{A548E315-0099-4A1D-8E36-32774694DCCE}"/>
              </a:ext>
            </a:extLst>
          </p:cNvPr>
          <p:cNvSpPr txBox="1"/>
          <p:nvPr/>
        </p:nvSpPr>
        <p:spPr>
          <a:xfrm>
            <a:off x="689984" y="-32541"/>
            <a:ext cx="3868349" cy="1993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endParaRPr lang="es-ES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ts val="4000"/>
              </a:lnSpc>
            </a:pPr>
            <a:r>
              <a:rPr lang="es-E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Dimensiones de investigación de la encuesta</a:t>
            </a:r>
          </a:p>
        </p:txBody>
      </p:sp>
    </p:spTree>
    <p:extLst>
      <p:ext uri="{BB962C8B-B14F-4D97-AF65-F5344CB8AC3E}">
        <p14:creationId xmlns:p14="http://schemas.microsoft.com/office/powerpoint/2010/main" val="186094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2" name="Cuadro de texto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689985" y="3615601"/>
            <a:ext cx="3603287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es-E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APRENDIZAJE</a:t>
            </a:r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5473" y="-32541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Cuadro de texto 13">
            <a:extLst>
              <a:ext uri="{FF2B5EF4-FFF2-40B4-BE49-F238E27FC236}">
                <a16:creationId xmlns:a16="http://schemas.microsoft.com/office/drawing/2014/main" id="{A5704BA3-593E-4519-9139-4E1D86366677}"/>
              </a:ext>
            </a:extLst>
          </p:cNvPr>
          <p:cNvSpPr txBox="1"/>
          <p:nvPr/>
        </p:nvSpPr>
        <p:spPr>
          <a:xfrm>
            <a:off x="4453458" y="1227906"/>
            <a:ext cx="24279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DEFINICION:</a:t>
            </a:r>
          </a:p>
        </p:txBody>
      </p:sp>
      <p:grpSp>
        <p:nvGrpSpPr>
          <p:cNvPr id="99" name="Grupo 98">
            <a:extLst>
              <a:ext uri="{FF2B5EF4-FFF2-40B4-BE49-F238E27FC236}">
                <a16:creationId xmlns:a16="http://schemas.microsoft.com/office/drawing/2014/main" id="{6E4AB604-CF34-4776-BFF1-9AD3477F593C}"/>
              </a:ext>
            </a:extLst>
          </p:cNvPr>
          <p:cNvGrpSpPr/>
          <p:nvPr/>
        </p:nvGrpSpPr>
        <p:grpSpPr>
          <a:xfrm>
            <a:off x="4566270" y="1902311"/>
            <a:ext cx="3113576" cy="3939540"/>
            <a:chOff x="5063285" y="1939230"/>
            <a:chExt cx="3113575" cy="393954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67E4A54-8A0F-43A0-AA7D-F508F05BB2EF}"/>
                </a:ext>
              </a:extLst>
            </p:cNvPr>
            <p:cNvSpPr/>
            <p:nvPr/>
          </p:nvSpPr>
          <p:spPr>
            <a:xfrm>
              <a:off x="5688566" y="1939230"/>
              <a:ext cx="2488294" cy="393954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Adquirir el conocimiento de algo por medio del estudio o de la experiencia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Acción y efecto de aprender algún arte, oficio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Tiempo que se emplea en la actividad de aprender. 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 err="1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Adquisión</a:t>
              </a:r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 por la práctica de una conducta duradera. 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Desarrollar:  Aumentar o reforzar algo de orden físico, intelectual o moral</a:t>
              </a: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0B97B3C9-EBC6-4C92-9F0A-E28F4EF7A5EA}"/>
                </a:ext>
              </a:extLst>
            </p:cNvPr>
            <p:cNvGrpSpPr/>
            <p:nvPr/>
          </p:nvGrpSpPr>
          <p:grpSpPr>
            <a:xfrm>
              <a:off x="5063285" y="2201597"/>
              <a:ext cx="330200" cy="346075"/>
              <a:chOff x="2686050" y="2895601"/>
              <a:chExt cx="330200" cy="346075"/>
            </a:xfrm>
          </p:grpSpPr>
          <p:sp>
            <p:nvSpPr>
              <p:cNvPr id="52" name="Elipse 309">
                <a:extLst>
                  <a:ext uri="{FF2B5EF4-FFF2-40B4-BE49-F238E27FC236}">
                    <a16:creationId xmlns:a16="http://schemas.microsoft.com/office/drawing/2014/main" id="{00D7C237-71FC-445A-9F26-101C7B72A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3" name="Forma libre 310">
                <a:extLst>
                  <a:ext uri="{FF2B5EF4-FFF2-40B4-BE49-F238E27FC236}">
                    <a16:creationId xmlns:a16="http://schemas.microsoft.com/office/drawing/2014/main" id="{66875E49-12B2-4689-93D2-F6C3DFA5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4" name="Elipse 311">
                <a:extLst>
                  <a:ext uri="{FF2B5EF4-FFF2-40B4-BE49-F238E27FC236}">
                    <a16:creationId xmlns:a16="http://schemas.microsoft.com/office/drawing/2014/main" id="{79E812C8-6A14-42FA-B983-56B6F7303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5" name="Forma libre 312">
                <a:extLst>
                  <a:ext uri="{FF2B5EF4-FFF2-40B4-BE49-F238E27FC236}">
                    <a16:creationId xmlns:a16="http://schemas.microsoft.com/office/drawing/2014/main" id="{6EE140AE-95E2-42D6-8343-EED0E01B8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6" name="Elipse 313">
                <a:extLst>
                  <a:ext uri="{FF2B5EF4-FFF2-40B4-BE49-F238E27FC236}">
                    <a16:creationId xmlns:a16="http://schemas.microsoft.com/office/drawing/2014/main" id="{A91A4C56-03CB-4D67-8CD8-FC29B3A2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7" name="Forma libre 314">
                <a:extLst>
                  <a:ext uri="{FF2B5EF4-FFF2-40B4-BE49-F238E27FC236}">
                    <a16:creationId xmlns:a16="http://schemas.microsoft.com/office/drawing/2014/main" id="{4BF4DB61-E50C-4659-B315-21BF743FF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8" name="Elipse 315">
                <a:extLst>
                  <a:ext uri="{FF2B5EF4-FFF2-40B4-BE49-F238E27FC236}">
                    <a16:creationId xmlns:a16="http://schemas.microsoft.com/office/drawing/2014/main" id="{263D783B-3857-4E55-A551-6655D8DD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9" name="Forma libre 316">
                <a:extLst>
                  <a:ext uri="{FF2B5EF4-FFF2-40B4-BE49-F238E27FC236}">
                    <a16:creationId xmlns:a16="http://schemas.microsoft.com/office/drawing/2014/main" id="{E46D5622-D664-481B-8902-70C961FAF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0" name="Elipse 317">
                <a:extLst>
                  <a:ext uri="{FF2B5EF4-FFF2-40B4-BE49-F238E27FC236}">
                    <a16:creationId xmlns:a16="http://schemas.microsoft.com/office/drawing/2014/main" id="{5BDC2AA3-8653-47C6-9CF7-2579486BF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2" name="Forma libre 319">
                <a:extLst>
                  <a:ext uri="{FF2B5EF4-FFF2-40B4-BE49-F238E27FC236}">
                    <a16:creationId xmlns:a16="http://schemas.microsoft.com/office/drawing/2014/main" id="{6C51C0E5-2DAE-4DE1-BAE4-8E0D932D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3" name="Línea 320">
                <a:extLst>
                  <a:ext uri="{FF2B5EF4-FFF2-40B4-BE49-F238E27FC236}">
                    <a16:creationId xmlns:a16="http://schemas.microsoft.com/office/drawing/2014/main" id="{FED6DFE8-0963-48D1-9BAA-53772F0EA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136D759-25F2-4CF2-9BE6-769681C37E48}"/>
              </a:ext>
            </a:extLst>
          </p:cNvPr>
          <p:cNvGrpSpPr/>
          <p:nvPr/>
        </p:nvGrpSpPr>
        <p:grpSpPr>
          <a:xfrm>
            <a:off x="4558333" y="3152776"/>
            <a:ext cx="346075" cy="346075"/>
            <a:chOff x="3398838" y="2895601"/>
            <a:chExt cx="346075" cy="346075"/>
          </a:xfrm>
        </p:grpSpPr>
        <p:sp>
          <p:nvSpPr>
            <p:cNvPr id="16" name="Forma libre 49">
              <a:extLst>
                <a:ext uri="{FF2B5EF4-FFF2-40B4-BE49-F238E27FC236}">
                  <a16:creationId xmlns:a16="http://schemas.microsoft.com/office/drawing/2014/main" id="{56CCB68B-57D2-49CC-B61F-363F0FF3A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7" name="Forma libre 50">
              <a:extLst>
                <a:ext uri="{FF2B5EF4-FFF2-40B4-BE49-F238E27FC236}">
                  <a16:creationId xmlns:a16="http://schemas.microsoft.com/office/drawing/2014/main" id="{67F96EFD-DA55-4AD5-BA45-4313C3E98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" name="Elipse 51">
              <a:extLst>
                <a:ext uri="{FF2B5EF4-FFF2-40B4-BE49-F238E27FC236}">
                  <a16:creationId xmlns:a16="http://schemas.microsoft.com/office/drawing/2014/main" id="{F372C151-C001-4280-B771-9A239086C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1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9" name="Forma libre 52">
              <a:extLst>
                <a:ext uri="{FF2B5EF4-FFF2-40B4-BE49-F238E27FC236}">
                  <a16:creationId xmlns:a16="http://schemas.microsoft.com/office/drawing/2014/main" id="{D3FA7893-F8A0-4F72-ACCF-CF4CE6E4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1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0" name="Forma libre 53">
              <a:extLst>
                <a:ext uri="{FF2B5EF4-FFF2-40B4-BE49-F238E27FC236}">
                  <a16:creationId xmlns:a16="http://schemas.microsoft.com/office/drawing/2014/main" id="{C017CF38-81FD-491D-9BA4-35D01D4D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1" name="Forma libre 54">
              <a:extLst>
                <a:ext uri="{FF2B5EF4-FFF2-40B4-BE49-F238E27FC236}">
                  <a16:creationId xmlns:a16="http://schemas.microsoft.com/office/drawing/2014/main" id="{99433936-BA1A-40A3-959B-047AFFF78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2" name="Elipse 55">
              <a:extLst>
                <a:ext uri="{FF2B5EF4-FFF2-40B4-BE49-F238E27FC236}">
                  <a16:creationId xmlns:a16="http://schemas.microsoft.com/office/drawing/2014/main" id="{BDA2F5A8-B23C-499E-9267-3DC7A37FA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3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3" name="Forma libre 56">
              <a:extLst>
                <a:ext uri="{FF2B5EF4-FFF2-40B4-BE49-F238E27FC236}">
                  <a16:creationId xmlns:a16="http://schemas.microsoft.com/office/drawing/2014/main" id="{099EF59E-5EEF-46B5-962D-A5FD94EA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4" name="Forma libre 57">
              <a:extLst>
                <a:ext uri="{FF2B5EF4-FFF2-40B4-BE49-F238E27FC236}">
                  <a16:creationId xmlns:a16="http://schemas.microsoft.com/office/drawing/2014/main" id="{FCE54361-37E3-4F52-B33F-6FAA345B4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3181351"/>
              <a:ext cx="82550" cy="60325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5" name="Forma libre 58">
              <a:extLst>
                <a:ext uri="{FF2B5EF4-FFF2-40B4-BE49-F238E27FC236}">
                  <a16:creationId xmlns:a16="http://schemas.microsoft.com/office/drawing/2014/main" id="{78645E47-D178-4E95-8459-77D1D8FF6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3181351"/>
              <a:ext cx="82550" cy="60325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6" name="Elipse 59">
              <a:extLst>
                <a:ext uri="{FF2B5EF4-FFF2-40B4-BE49-F238E27FC236}">
                  <a16:creationId xmlns:a16="http://schemas.microsoft.com/office/drawing/2014/main" id="{7854B272-51DE-4F9C-A5CA-3532EA08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3090864"/>
              <a:ext cx="88900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7" name="Forma libre 60">
              <a:extLst>
                <a:ext uri="{FF2B5EF4-FFF2-40B4-BE49-F238E27FC236}">
                  <a16:creationId xmlns:a16="http://schemas.microsoft.com/office/drawing/2014/main" id="{814DA909-0D02-4070-A399-CC0263BE5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6" y="3124201"/>
              <a:ext cx="88900" cy="15875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8" name="Línea 61">
              <a:extLst>
                <a:ext uri="{FF2B5EF4-FFF2-40B4-BE49-F238E27FC236}">
                  <a16:creationId xmlns:a16="http://schemas.microsoft.com/office/drawing/2014/main" id="{5899F489-EDA7-4EC2-826F-95D6DBC76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2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9" name="Línea 62">
              <a:extLst>
                <a:ext uri="{FF2B5EF4-FFF2-40B4-BE49-F238E27FC236}">
                  <a16:creationId xmlns:a16="http://schemas.microsoft.com/office/drawing/2014/main" id="{83CCE497-C8F7-4970-AE29-490A81B26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44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974775F-B291-4B53-B461-88835C383ED5}"/>
              </a:ext>
            </a:extLst>
          </p:cNvPr>
          <p:cNvGrpSpPr/>
          <p:nvPr/>
        </p:nvGrpSpPr>
        <p:grpSpPr>
          <a:xfrm>
            <a:off x="4566270" y="4155956"/>
            <a:ext cx="330200" cy="315913"/>
            <a:chOff x="4127500" y="2909888"/>
            <a:chExt cx="330200" cy="315913"/>
          </a:xfrm>
        </p:grpSpPr>
        <p:sp>
          <p:nvSpPr>
            <p:cNvPr id="42" name="Elipse 268">
              <a:extLst>
                <a:ext uri="{FF2B5EF4-FFF2-40B4-BE49-F238E27FC236}">
                  <a16:creationId xmlns:a16="http://schemas.microsoft.com/office/drawing/2014/main" id="{FE9D5F51-D5BF-438E-8442-591451564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3" name="Forma libre 269">
              <a:extLst>
                <a:ext uri="{FF2B5EF4-FFF2-40B4-BE49-F238E27FC236}">
                  <a16:creationId xmlns:a16="http://schemas.microsoft.com/office/drawing/2014/main" id="{4514A40D-D6F0-4AD6-9605-37581D31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4" name="Elipse 270">
              <a:extLst>
                <a:ext uri="{FF2B5EF4-FFF2-40B4-BE49-F238E27FC236}">
                  <a16:creationId xmlns:a16="http://schemas.microsoft.com/office/drawing/2014/main" id="{B605F216-E7D2-42D4-8BCF-4B68365D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5" name="Forma libre 271">
              <a:extLst>
                <a:ext uri="{FF2B5EF4-FFF2-40B4-BE49-F238E27FC236}">
                  <a16:creationId xmlns:a16="http://schemas.microsoft.com/office/drawing/2014/main" id="{7221B60C-9DC7-49BE-9845-B55F6748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6" name="Elipse 272">
              <a:extLst>
                <a:ext uri="{FF2B5EF4-FFF2-40B4-BE49-F238E27FC236}">
                  <a16:creationId xmlns:a16="http://schemas.microsoft.com/office/drawing/2014/main" id="{F7CDF7AF-4200-420D-ACFE-5F2B36CC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7" name="Forma libre 273">
              <a:extLst>
                <a:ext uri="{FF2B5EF4-FFF2-40B4-BE49-F238E27FC236}">
                  <a16:creationId xmlns:a16="http://schemas.microsoft.com/office/drawing/2014/main" id="{1A3F4268-4FB7-4106-9CDA-E5DFAC4AB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8" name="Forma libre 274">
              <a:extLst>
                <a:ext uri="{FF2B5EF4-FFF2-40B4-BE49-F238E27FC236}">
                  <a16:creationId xmlns:a16="http://schemas.microsoft.com/office/drawing/2014/main" id="{090011F9-93DA-4E08-8197-0237F372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9" name="Forma libre 275">
              <a:extLst>
                <a:ext uri="{FF2B5EF4-FFF2-40B4-BE49-F238E27FC236}">
                  <a16:creationId xmlns:a16="http://schemas.microsoft.com/office/drawing/2014/main" id="{832AB0A3-F36E-4927-8E0D-E0C36586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0" name="Forma libre 276">
              <a:extLst>
                <a:ext uri="{FF2B5EF4-FFF2-40B4-BE49-F238E27FC236}">
                  <a16:creationId xmlns:a16="http://schemas.microsoft.com/office/drawing/2014/main" id="{69185BBE-8B01-4042-9127-5E91F9AA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FED15E3-F2A7-469C-B628-611921767E34}"/>
              </a:ext>
            </a:extLst>
          </p:cNvPr>
          <p:cNvGrpSpPr/>
          <p:nvPr/>
        </p:nvGrpSpPr>
        <p:grpSpPr>
          <a:xfrm>
            <a:off x="4559126" y="5128973"/>
            <a:ext cx="344488" cy="346075"/>
            <a:chOff x="4841875" y="2895601"/>
            <a:chExt cx="344488" cy="346075"/>
          </a:xfrm>
        </p:grpSpPr>
        <p:sp>
          <p:nvSpPr>
            <p:cNvPr id="31" name="Forma libre 258">
              <a:extLst>
                <a:ext uri="{FF2B5EF4-FFF2-40B4-BE49-F238E27FC236}">
                  <a16:creationId xmlns:a16="http://schemas.microsoft.com/office/drawing/2014/main" id="{66F1D3E8-8C01-4B14-8A55-CA0D3365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2895601"/>
              <a:ext cx="195263" cy="195263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5 h 52"/>
                <a:gd name="T6" fmla="*/ 25 w 52"/>
                <a:gd name="T7" fmla="*/ 0 h 52"/>
                <a:gd name="T8" fmla="*/ 26 w 52"/>
                <a:gd name="T9" fmla="*/ 0 h 52"/>
                <a:gd name="T10" fmla="*/ 52 w 52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0"/>
                    <a:pt x="40" y="52"/>
                    <a:pt x="26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1" y="1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2" name="Forma libre 259">
              <a:extLst>
                <a:ext uri="{FF2B5EF4-FFF2-40B4-BE49-F238E27FC236}">
                  <a16:creationId xmlns:a16="http://schemas.microsoft.com/office/drawing/2014/main" id="{C7E4337D-67E8-477B-8284-B0579D016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2895601"/>
              <a:ext cx="52388" cy="195263"/>
            </a:xfrm>
            <a:custGeom>
              <a:avLst/>
              <a:gdLst>
                <a:gd name="T0" fmla="*/ 14 w 14"/>
                <a:gd name="T1" fmla="*/ 0 h 52"/>
                <a:gd name="T2" fmla="*/ 14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0" y="15"/>
                    <a:pt x="0" y="34"/>
                    <a:pt x="14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3" name="Forma libre 260">
              <a:extLst>
                <a:ext uri="{FF2B5EF4-FFF2-40B4-BE49-F238E27FC236}">
                  <a16:creationId xmlns:a16="http://schemas.microsoft.com/office/drawing/2014/main" id="{C2AF1AB5-D96A-4C19-BE80-2C8A0736E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2895601"/>
              <a:ext cx="52388" cy="195263"/>
            </a:xfrm>
            <a:custGeom>
              <a:avLst/>
              <a:gdLst>
                <a:gd name="T0" fmla="*/ 0 w 14"/>
                <a:gd name="T1" fmla="*/ 0 h 52"/>
                <a:gd name="T2" fmla="*/ 0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cubicBezTo>
                    <a:pt x="14" y="15"/>
                    <a:pt x="14" y="34"/>
                    <a:pt x="0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4" name="Línea 261">
              <a:extLst>
                <a:ext uri="{FF2B5EF4-FFF2-40B4-BE49-F238E27FC236}">
                  <a16:creationId xmlns:a16="http://schemas.microsoft.com/office/drawing/2014/main" id="{FF7B7042-5F74-4182-89DF-79E95F074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3044826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5" name="Línea 262">
              <a:extLst>
                <a:ext uri="{FF2B5EF4-FFF2-40B4-BE49-F238E27FC236}">
                  <a16:creationId xmlns:a16="http://schemas.microsoft.com/office/drawing/2014/main" id="{6D40A249-C0DF-492C-98A0-5563396CE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2940051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6" name="Línea 263">
              <a:extLst>
                <a:ext uri="{FF2B5EF4-FFF2-40B4-BE49-F238E27FC236}">
                  <a16:creationId xmlns:a16="http://schemas.microsoft.com/office/drawing/2014/main" id="{0424966D-2E93-463D-925D-8EC1314AA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6488" y="2992438"/>
              <a:ext cx="195263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7" name="Elipse 264">
              <a:extLst>
                <a:ext uri="{FF2B5EF4-FFF2-40B4-BE49-F238E27FC236}">
                  <a16:creationId xmlns:a16="http://schemas.microsoft.com/office/drawing/2014/main" id="{A2027076-84C0-41AA-ABE6-E182664D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00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8" name="Elipse 265">
              <a:extLst>
                <a:ext uri="{FF2B5EF4-FFF2-40B4-BE49-F238E27FC236}">
                  <a16:creationId xmlns:a16="http://schemas.microsoft.com/office/drawing/2014/main" id="{34911030-E1C4-47C6-B878-AB950461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3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9" name="Elipse 266">
              <a:extLst>
                <a:ext uri="{FF2B5EF4-FFF2-40B4-BE49-F238E27FC236}">
                  <a16:creationId xmlns:a16="http://schemas.microsoft.com/office/drawing/2014/main" id="{872A828C-C960-409B-BA85-F3FA58C5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0" name="Forma libre 267">
              <a:extLst>
                <a:ext uri="{FF2B5EF4-FFF2-40B4-BE49-F238E27FC236}">
                  <a16:creationId xmlns:a16="http://schemas.microsoft.com/office/drawing/2014/main" id="{111031BF-F147-4673-B7D2-BAB9FDE01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181351"/>
              <a:ext cx="344488" cy="60325"/>
            </a:xfrm>
            <a:custGeom>
              <a:avLst/>
              <a:gdLst>
                <a:gd name="T0" fmla="*/ 76 w 92"/>
                <a:gd name="T1" fmla="*/ 0 h 16"/>
                <a:gd name="T2" fmla="*/ 61 w 92"/>
                <a:gd name="T3" fmla="*/ 11 h 16"/>
                <a:gd name="T4" fmla="*/ 46 w 92"/>
                <a:gd name="T5" fmla="*/ 0 h 16"/>
                <a:gd name="T6" fmla="*/ 31 w 92"/>
                <a:gd name="T7" fmla="*/ 11 h 16"/>
                <a:gd name="T8" fmla="*/ 16 w 92"/>
                <a:gd name="T9" fmla="*/ 0 h 16"/>
                <a:gd name="T10" fmla="*/ 0 w 92"/>
                <a:gd name="T11" fmla="*/ 16 h 16"/>
                <a:gd name="T12" fmla="*/ 92 w 92"/>
                <a:gd name="T13" fmla="*/ 16 h 16"/>
                <a:gd name="T14" fmla="*/ 76 w 9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">
                  <a:moveTo>
                    <a:pt x="76" y="0"/>
                  </a:moveTo>
                  <a:cubicBezTo>
                    <a:pt x="69" y="0"/>
                    <a:pt x="63" y="4"/>
                    <a:pt x="61" y="11"/>
                  </a:cubicBezTo>
                  <a:cubicBezTo>
                    <a:pt x="59" y="4"/>
                    <a:pt x="53" y="0"/>
                    <a:pt x="46" y="0"/>
                  </a:cubicBezTo>
                  <a:cubicBezTo>
                    <a:pt x="39" y="0"/>
                    <a:pt x="33" y="4"/>
                    <a:pt x="31" y="11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8"/>
                    <a:pt x="85" y="0"/>
                    <a:pt x="76" y="0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294AEDC0-6B1D-4A3D-860D-83756CC3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6733" y="948233"/>
            <a:ext cx="3086172" cy="5037248"/>
            <a:chOff x="8462691" y="948233"/>
            <a:chExt cx="3086172" cy="5037248"/>
          </a:xfrm>
        </p:grpSpPr>
        <p:sp>
          <p:nvSpPr>
            <p:cNvPr id="101" name="Cuadro de texto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62691" y="948233"/>
              <a:ext cx="3047138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PREGUNTAS CLAVES</a:t>
              </a:r>
            </a:p>
            <a:p>
              <a:pPr rtl="0"/>
              <a:endParaRPr lang="es-E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Estoy Satisfecha con mis oportunidades de crecimiento y desarrollo</a:t>
              </a:r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CDAD2E5F-3DBB-47BA-B90E-DDB45972B6AF}"/>
                </a:ext>
              </a:extLst>
            </p:cNvPr>
            <p:cNvSpPr/>
            <p:nvPr/>
          </p:nvSpPr>
          <p:spPr>
            <a:xfrm>
              <a:off x="8462691" y="2336922"/>
              <a:ext cx="2975669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Estoy satisfecha/o con los entrenamientos y capacitaciones que me ofrece la empresa</a:t>
              </a:r>
            </a:p>
          </p:txBody>
        </p:sp>
        <p:sp>
          <p:nvSpPr>
            <p:cNvPr id="104" name="Cuadro de texto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483139" y="3256528"/>
              <a:ext cx="304713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 empresa está comprometida con mi aprendizaje y desarrollo profesional</a:t>
              </a:r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AD1F5E0B-9D11-43FF-9946-9B61EF9D6E88}"/>
                </a:ext>
              </a:extLst>
            </p:cNvPr>
            <p:cNvSpPr/>
            <p:nvPr/>
          </p:nvSpPr>
          <p:spPr>
            <a:xfrm>
              <a:off x="8472914" y="4124485"/>
              <a:ext cx="2975669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Lla</a:t>
              </a:r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organización invierte en mi capacitación y educación</a:t>
              </a:r>
            </a:p>
          </p:txBody>
        </p:sp>
        <p:sp>
          <p:nvSpPr>
            <p:cNvPr id="106" name="Cuadro de texto 105">
              <a:extLst>
                <a:ext uri="{FF2B5EF4-FFF2-40B4-BE49-F238E27FC236}">
                  <a16:creationId xmlns:a16="http://schemas.microsoft.com/office/drawing/2014/main" id="{2BACDD99-66AF-423B-B714-10B1BD09EBE4}"/>
                </a:ext>
              </a:extLst>
            </p:cNvPr>
            <p:cNvSpPr txBox="1"/>
            <p:nvPr/>
          </p:nvSpPr>
          <p:spPr>
            <a:xfrm>
              <a:off x="8501725" y="4754375"/>
              <a:ext cx="3047138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Estoy satisfecha/o con las oportunidades que se presentan para aplicar mis conocimientos, </a:t>
              </a:r>
              <a:r>
                <a:rPr lang="es-ES" sz="16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habilitadades</a:t>
              </a:r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y experiencia</a:t>
              </a:r>
            </a:p>
          </p:txBody>
        </p: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750298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707410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ítulo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3</a:t>
            </a:r>
          </a:p>
        </p:txBody>
      </p:sp>
      <p:sp>
        <p:nvSpPr>
          <p:cNvPr id="70" name="Cuadro de texto 1">
            <a:extLst>
              <a:ext uri="{FF2B5EF4-FFF2-40B4-BE49-F238E27FC236}">
                <a16:creationId xmlns:a16="http://schemas.microsoft.com/office/drawing/2014/main" id="{1F796A0B-C719-433A-B237-AFE50117866C}"/>
              </a:ext>
            </a:extLst>
          </p:cNvPr>
          <p:cNvSpPr txBox="1"/>
          <p:nvPr/>
        </p:nvSpPr>
        <p:spPr>
          <a:xfrm>
            <a:off x="689984" y="-32541"/>
            <a:ext cx="3868349" cy="1993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endParaRPr lang="es-ES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ts val="4000"/>
              </a:lnSpc>
            </a:pPr>
            <a:r>
              <a:rPr lang="es-E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Dimensiones de investigación de la encuesta</a:t>
            </a:r>
          </a:p>
        </p:txBody>
      </p:sp>
    </p:spTree>
    <p:extLst>
      <p:ext uri="{BB962C8B-B14F-4D97-AF65-F5344CB8AC3E}">
        <p14:creationId xmlns:p14="http://schemas.microsoft.com/office/powerpoint/2010/main" val="400719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ángulo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0937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Cuadro de texto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345054" y="3481277"/>
            <a:ext cx="3753522" cy="990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es-ES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RECOMPENSAS</a:t>
            </a:r>
          </a:p>
          <a:p>
            <a:pPr rtl="0">
              <a:lnSpc>
                <a:spcPts val="4000"/>
              </a:lnSpc>
            </a:pPr>
            <a:r>
              <a:rPr lang="es-ES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RECONOCIMIENTO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5358" y="-32541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Cuadro de texto 13">
            <a:extLst>
              <a:ext uri="{FF2B5EF4-FFF2-40B4-BE49-F238E27FC236}">
                <a16:creationId xmlns:a16="http://schemas.microsoft.com/office/drawing/2014/main" id="{A5704BA3-593E-4519-9139-4E1D86366677}"/>
              </a:ext>
            </a:extLst>
          </p:cNvPr>
          <p:cNvSpPr txBox="1"/>
          <p:nvPr/>
        </p:nvSpPr>
        <p:spPr>
          <a:xfrm>
            <a:off x="4453458" y="1227906"/>
            <a:ext cx="24279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DEFINICION:</a:t>
            </a:r>
          </a:p>
        </p:txBody>
      </p:sp>
      <p:grpSp>
        <p:nvGrpSpPr>
          <p:cNvPr id="99" name="Grupo 98">
            <a:extLst>
              <a:ext uri="{FF2B5EF4-FFF2-40B4-BE49-F238E27FC236}">
                <a16:creationId xmlns:a16="http://schemas.microsoft.com/office/drawing/2014/main" id="{6E4AB604-CF34-4776-BFF1-9AD3477F593C}"/>
              </a:ext>
            </a:extLst>
          </p:cNvPr>
          <p:cNvGrpSpPr/>
          <p:nvPr/>
        </p:nvGrpSpPr>
        <p:grpSpPr>
          <a:xfrm>
            <a:off x="4566270" y="2091494"/>
            <a:ext cx="3067397" cy="3200876"/>
            <a:chOff x="5063285" y="2128413"/>
            <a:chExt cx="3067396" cy="3200876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67E4A54-8A0F-43A0-AA7D-F508F05BB2EF}"/>
                </a:ext>
              </a:extLst>
            </p:cNvPr>
            <p:cNvSpPr/>
            <p:nvPr/>
          </p:nvSpPr>
          <p:spPr>
            <a:xfrm>
              <a:off x="5642387" y="2128413"/>
              <a:ext cx="2488294" cy="320087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Retribuir o remunerar un Servicio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Premiar un beneficio, favor, virtud o mérito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Nivel 1: Recompensa básica es el Salario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Nivel 2: Se recompensa lo que se pone en el trabajo en forma intangible como esfuerzo y dedicación.</a:t>
              </a: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0B97B3C9-EBC6-4C92-9F0A-E28F4EF7A5EA}"/>
                </a:ext>
              </a:extLst>
            </p:cNvPr>
            <p:cNvGrpSpPr/>
            <p:nvPr/>
          </p:nvGrpSpPr>
          <p:grpSpPr>
            <a:xfrm>
              <a:off x="5063285" y="2201597"/>
              <a:ext cx="330200" cy="346075"/>
              <a:chOff x="2686050" y="2895601"/>
              <a:chExt cx="330200" cy="346075"/>
            </a:xfrm>
          </p:grpSpPr>
          <p:sp>
            <p:nvSpPr>
              <p:cNvPr id="52" name="Elipse 309">
                <a:extLst>
                  <a:ext uri="{FF2B5EF4-FFF2-40B4-BE49-F238E27FC236}">
                    <a16:creationId xmlns:a16="http://schemas.microsoft.com/office/drawing/2014/main" id="{00D7C237-71FC-445A-9F26-101C7B72A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3" name="Forma libre 310">
                <a:extLst>
                  <a:ext uri="{FF2B5EF4-FFF2-40B4-BE49-F238E27FC236}">
                    <a16:creationId xmlns:a16="http://schemas.microsoft.com/office/drawing/2014/main" id="{66875E49-12B2-4689-93D2-F6C3DFA5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4" name="Elipse 311">
                <a:extLst>
                  <a:ext uri="{FF2B5EF4-FFF2-40B4-BE49-F238E27FC236}">
                    <a16:creationId xmlns:a16="http://schemas.microsoft.com/office/drawing/2014/main" id="{79E812C8-6A14-42FA-B983-56B6F7303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5" name="Forma libre 312">
                <a:extLst>
                  <a:ext uri="{FF2B5EF4-FFF2-40B4-BE49-F238E27FC236}">
                    <a16:creationId xmlns:a16="http://schemas.microsoft.com/office/drawing/2014/main" id="{6EE140AE-95E2-42D6-8343-EED0E01B8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6" name="Elipse 313">
                <a:extLst>
                  <a:ext uri="{FF2B5EF4-FFF2-40B4-BE49-F238E27FC236}">
                    <a16:creationId xmlns:a16="http://schemas.microsoft.com/office/drawing/2014/main" id="{A91A4C56-03CB-4D67-8CD8-FC29B3A2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7" name="Forma libre 314">
                <a:extLst>
                  <a:ext uri="{FF2B5EF4-FFF2-40B4-BE49-F238E27FC236}">
                    <a16:creationId xmlns:a16="http://schemas.microsoft.com/office/drawing/2014/main" id="{4BF4DB61-E50C-4659-B315-21BF743FF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8" name="Elipse 315">
                <a:extLst>
                  <a:ext uri="{FF2B5EF4-FFF2-40B4-BE49-F238E27FC236}">
                    <a16:creationId xmlns:a16="http://schemas.microsoft.com/office/drawing/2014/main" id="{263D783B-3857-4E55-A551-6655D8DD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9" name="Forma libre 316">
                <a:extLst>
                  <a:ext uri="{FF2B5EF4-FFF2-40B4-BE49-F238E27FC236}">
                    <a16:creationId xmlns:a16="http://schemas.microsoft.com/office/drawing/2014/main" id="{E46D5622-D664-481B-8902-70C961FAF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0" name="Elipse 317">
                <a:extLst>
                  <a:ext uri="{FF2B5EF4-FFF2-40B4-BE49-F238E27FC236}">
                    <a16:creationId xmlns:a16="http://schemas.microsoft.com/office/drawing/2014/main" id="{5BDC2AA3-8653-47C6-9CF7-2579486BF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2" name="Forma libre 319">
                <a:extLst>
                  <a:ext uri="{FF2B5EF4-FFF2-40B4-BE49-F238E27FC236}">
                    <a16:creationId xmlns:a16="http://schemas.microsoft.com/office/drawing/2014/main" id="{6C51C0E5-2DAE-4DE1-BAE4-8E0D932D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3" name="Línea 320">
                <a:extLst>
                  <a:ext uri="{FF2B5EF4-FFF2-40B4-BE49-F238E27FC236}">
                    <a16:creationId xmlns:a16="http://schemas.microsoft.com/office/drawing/2014/main" id="{FED6DFE8-0963-48D1-9BAA-53772F0EA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136D759-25F2-4CF2-9BE6-769681C37E48}"/>
              </a:ext>
            </a:extLst>
          </p:cNvPr>
          <p:cNvGrpSpPr/>
          <p:nvPr/>
        </p:nvGrpSpPr>
        <p:grpSpPr>
          <a:xfrm>
            <a:off x="4558333" y="3152776"/>
            <a:ext cx="346075" cy="346075"/>
            <a:chOff x="3398838" y="2895601"/>
            <a:chExt cx="346075" cy="346075"/>
          </a:xfrm>
        </p:grpSpPr>
        <p:sp>
          <p:nvSpPr>
            <p:cNvPr id="16" name="Forma libre 49">
              <a:extLst>
                <a:ext uri="{FF2B5EF4-FFF2-40B4-BE49-F238E27FC236}">
                  <a16:creationId xmlns:a16="http://schemas.microsoft.com/office/drawing/2014/main" id="{56CCB68B-57D2-49CC-B61F-363F0FF3A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7" name="Forma libre 50">
              <a:extLst>
                <a:ext uri="{FF2B5EF4-FFF2-40B4-BE49-F238E27FC236}">
                  <a16:creationId xmlns:a16="http://schemas.microsoft.com/office/drawing/2014/main" id="{67F96EFD-DA55-4AD5-BA45-4313C3E98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" name="Elipse 51">
              <a:extLst>
                <a:ext uri="{FF2B5EF4-FFF2-40B4-BE49-F238E27FC236}">
                  <a16:creationId xmlns:a16="http://schemas.microsoft.com/office/drawing/2014/main" id="{F372C151-C001-4280-B771-9A239086C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1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9" name="Forma libre 52">
              <a:extLst>
                <a:ext uri="{FF2B5EF4-FFF2-40B4-BE49-F238E27FC236}">
                  <a16:creationId xmlns:a16="http://schemas.microsoft.com/office/drawing/2014/main" id="{D3FA7893-F8A0-4F72-ACCF-CF4CE6E4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1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0" name="Forma libre 53">
              <a:extLst>
                <a:ext uri="{FF2B5EF4-FFF2-40B4-BE49-F238E27FC236}">
                  <a16:creationId xmlns:a16="http://schemas.microsoft.com/office/drawing/2014/main" id="{C017CF38-81FD-491D-9BA4-35D01D4D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1" name="Forma libre 54">
              <a:extLst>
                <a:ext uri="{FF2B5EF4-FFF2-40B4-BE49-F238E27FC236}">
                  <a16:creationId xmlns:a16="http://schemas.microsoft.com/office/drawing/2014/main" id="{99433936-BA1A-40A3-959B-047AFFF78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2" name="Elipse 55">
              <a:extLst>
                <a:ext uri="{FF2B5EF4-FFF2-40B4-BE49-F238E27FC236}">
                  <a16:creationId xmlns:a16="http://schemas.microsoft.com/office/drawing/2014/main" id="{BDA2F5A8-B23C-499E-9267-3DC7A37FA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3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3" name="Forma libre 56">
              <a:extLst>
                <a:ext uri="{FF2B5EF4-FFF2-40B4-BE49-F238E27FC236}">
                  <a16:creationId xmlns:a16="http://schemas.microsoft.com/office/drawing/2014/main" id="{099EF59E-5EEF-46B5-962D-A5FD94EA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4" name="Forma libre 57">
              <a:extLst>
                <a:ext uri="{FF2B5EF4-FFF2-40B4-BE49-F238E27FC236}">
                  <a16:creationId xmlns:a16="http://schemas.microsoft.com/office/drawing/2014/main" id="{FCE54361-37E3-4F52-B33F-6FAA345B4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3181351"/>
              <a:ext cx="82550" cy="60325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5" name="Forma libre 58">
              <a:extLst>
                <a:ext uri="{FF2B5EF4-FFF2-40B4-BE49-F238E27FC236}">
                  <a16:creationId xmlns:a16="http://schemas.microsoft.com/office/drawing/2014/main" id="{78645E47-D178-4E95-8459-77D1D8FF6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3181351"/>
              <a:ext cx="82550" cy="60325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6" name="Elipse 59">
              <a:extLst>
                <a:ext uri="{FF2B5EF4-FFF2-40B4-BE49-F238E27FC236}">
                  <a16:creationId xmlns:a16="http://schemas.microsoft.com/office/drawing/2014/main" id="{7854B272-51DE-4F9C-A5CA-3532EA08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3090864"/>
              <a:ext cx="88900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7" name="Forma libre 60">
              <a:extLst>
                <a:ext uri="{FF2B5EF4-FFF2-40B4-BE49-F238E27FC236}">
                  <a16:creationId xmlns:a16="http://schemas.microsoft.com/office/drawing/2014/main" id="{814DA909-0D02-4070-A399-CC0263BE5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6" y="3124201"/>
              <a:ext cx="88900" cy="15875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8" name="Línea 61">
              <a:extLst>
                <a:ext uri="{FF2B5EF4-FFF2-40B4-BE49-F238E27FC236}">
                  <a16:creationId xmlns:a16="http://schemas.microsoft.com/office/drawing/2014/main" id="{5899F489-EDA7-4EC2-826F-95D6DBC76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2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9" name="Línea 62">
              <a:extLst>
                <a:ext uri="{FF2B5EF4-FFF2-40B4-BE49-F238E27FC236}">
                  <a16:creationId xmlns:a16="http://schemas.microsoft.com/office/drawing/2014/main" id="{83CCE497-C8F7-4970-AE29-490A81B26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44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974775F-B291-4B53-B461-88835C383ED5}"/>
              </a:ext>
            </a:extLst>
          </p:cNvPr>
          <p:cNvGrpSpPr/>
          <p:nvPr/>
        </p:nvGrpSpPr>
        <p:grpSpPr>
          <a:xfrm>
            <a:off x="4566270" y="4155956"/>
            <a:ext cx="330200" cy="315913"/>
            <a:chOff x="4127500" y="2909888"/>
            <a:chExt cx="330200" cy="315913"/>
          </a:xfrm>
        </p:grpSpPr>
        <p:sp>
          <p:nvSpPr>
            <p:cNvPr id="42" name="Elipse 268">
              <a:extLst>
                <a:ext uri="{FF2B5EF4-FFF2-40B4-BE49-F238E27FC236}">
                  <a16:creationId xmlns:a16="http://schemas.microsoft.com/office/drawing/2014/main" id="{FE9D5F51-D5BF-438E-8442-591451564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3" name="Forma libre 269">
              <a:extLst>
                <a:ext uri="{FF2B5EF4-FFF2-40B4-BE49-F238E27FC236}">
                  <a16:creationId xmlns:a16="http://schemas.microsoft.com/office/drawing/2014/main" id="{4514A40D-D6F0-4AD6-9605-37581D31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4" name="Elipse 270">
              <a:extLst>
                <a:ext uri="{FF2B5EF4-FFF2-40B4-BE49-F238E27FC236}">
                  <a16:creationId xmlns:a16="http://schemas.microsoft.com/office/drawing/2014/main" id="{B605F216-E7D2-42D4-8BCF-4B68365D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5" name="Forma libre 271">
              <a:extLst>
                <a:ext uri="{FF2B5EF4-FFF2-40B4-BE49-F238E27FC236}">
                  <a16:creationId xmlns:a16="http://schemas.microsoft.com/office/drawing/2014/main" id="{7221B60C-9DC7-49BE-9845-B55F6748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6" name="Elipse 272">
              <a:extLst>
                <a:ext uri="{FF2B5EF4-FFF2-40B4-BE49-F238E27FC236}">
                  <a16:creationId xmlns:a16="http://schemas.microsoft.com/office/drawing/2014/main" id="{F7CDF7AF-4200-420D-ACFE-5F2B36CC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7" name="Forma libre 273">
              <a:extLst>
                <a:ext uri="{FF2B5EF4-FFF2-40B4-BE49-F238E27FC236}">
                  <a16:creationId xmlns:a16="http://schemas.microsoft.com/office/drawing/2014/main" id="{1A3F4268-4FB7-4106-9CDA-E5DFAC4AB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8" name="Forma libre 274">
              <a:extLst>
                <a:ext uri="{FF2B5EF4-FFF2-40B4-BE49-F238E27FC236}">
                  <a16:creationId xmlns:a16="http://schemas.microsoft.com/office/drawing/2014/main" id="{090011F9-93DA-4E08-8197-0237F372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9" name="Forma libre 275">
              <a:extLst>
                <a:ext uri="{FF2B5EF4-FFF2-40B4-BE49-F238E27FC236}">
                  <a16:creationId xmlns:a16="http://schemas.microsoft.com/office/drawing/2014/main" id="{832AB0A3-F36E-4927-8E0D-E0C36586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0" name="Forma libre 276">
              <a:extLst>
                <a:ext uri="{FF2B5EF4-FFF2-40B4-BE49-F238E27FC236}">
                  <a16:creationId xmlns:a16="http://schemas.microsoft.com/office/drawing/2014/main" id="{69185BBE-8B01-4042-9127-5E91F9AA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FED15E3-F2A7-469C-B628-611921767E34}"/>
              </a:ext>
            </a:extLst>
          </p:cNvPr>
          <p:cNvGrpSpPr/>
          <p:nvPr/>
        </p:nvGrpSpPr>
        <p:grpSpPr>
          <a:xfrm>
            <a:off x="4559126" y="5128973"/>
            <a:ext cx="344488" cy="346075"/>
            <a:chOff x="4841875" y="2895601"/>
            <a:chExt cx="344488" cy="346075"/>
          </a:xfrm>
        </p:grpSpPr>
        <p:sp>
          <p:nvSpPr>
            <p:cNvPr id="31" name="Forma libre 258">
              <a:extLst>
                <a:ext uri="{FF2B5EF4-FFF2-40B4-BE49-F238E27FC236}">
                  <a16:creationId xmlns:a16="http://schemas.microsoft.com/office/drawing/2014/main" id="{66F1D3E8-8C01-4B14-8A55-CA0D3365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2895601"/>
              <a:ext cx="195263" cy="195263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5 h 52"/>
                <a:gd name="T6" fmla="*/ 25 w 52"/>
                <a:gd name="T7" fmla="*/ 0 h 52"/>
                <a:gd name="T8" fmla="*/ 26 w 52"/>
                <a:gd name="T9" fmla="*/ 0 h 52"/>
                <a:gd name="T10" fmla="*/ 52 w 52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0"/>
                    <a:pt x="40" y="52"/>
                    <a:pt x="26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1" y="1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2" name="Forma libre 259">
              <a:extLst>
                <a:ext uri="{FF2B5EF4-FFF2-40B4-BE49-F238E27FC236}">
                  <a16:creationId xmlns:a16="http://schemas.microsoft.com/office/drawing/2014/main" id="{C7E4337D-67E8-477B-8284-B0579D016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2895601"/>
              <a:ext cx="52388" cy="195263"/>
            </a:xfrm>
            <a:custGeom>
              <a:avLst/>
              <a:gdLst>
                <a:gd name="T0" fmla="*/ 14 w 14"/>
                <a:gd name="T1" fmla="*/ 0 h 52"/>
                <a:gd name="T2" fmla="*/ 14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0" y="15"/>
                    <a:pt x="0" y="34"/>
                    <a:pt x="14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3" name="Forma libre 260">
              <a:extLst>
                <a:ext uri="{FF2B5EF4-FFF2-40B4-BE49-F238E27FC236}">
                  <a16:creationId xmlns:a16="http://schemas.microsoft.com/office/drawing/2014/main" id="{C2AF1AB5-D96A-4C19-BE80-2C8A0736E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2895601"/>
              <a:ext cx="52388" cy="195263"/>
            </a:xfrm>
            <a:custGeom>
              <a:avLst/>
              <a:gdLst>
                <a:gd name="T0" fmla="*/ 0 w 14"/>
                <a:gd name="T1" fmla="*/ 0 h 52"/>
                <a:gd name="T2" fmla="*/ 0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cubicBezTo>
                    <a:pt x="14" y="15"/>
                    <a:pt x="14" y="34"/>
                    <a:pt x="0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4" name="Línea 261">
              <a:extLst>
                <a:ext uri="{FF2B5EF4-FFF2-40B4-BE49-F238E27FC236}">
                  <a16:creationId xmlns:a16="http://schemas.microsoft.com/office/drawing/2014/main" id="{FF7B7042-5F74-4182-89DF-79E95F074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3044826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5" name="Línea 262">
              <a:extLst>
                <a:ext uri="{FF2B5EF4-FFF2-40B4-BE49-F238E27FC236}">
                  <a16:creationId xmlns:a16="http://schemas.microsoft.com/office/drawing/2014/main" id="{6D40A249-C0DF-492C-98A0-5563396CE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2940051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6" name="Línea 263">
              <a:extLst>
                <a:ext uri="{FF2B5EF4-FFF2-40B4-BE49-F238E27FC236}">
                  <a16:creationId xmlns:a16="http://schemas.microsoft.com/office/drawing/2014/main" id="{0424966D-2E93-463D-925D-8EC1314AA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6488" y="2992438"/>
              <a:ext cx="195263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7" name="Elipse 264">
              <a:extLst>
                <a:ext uri="{FF2B5EF4-FFF2-40B4-BE49-F238E27FC236}">
                  <a16:creationId xmlns:a16="http://schemas.microsoft.com/office/drawing/2014/main" id="{A2027076-84C0-41AA-ABE6-E182664D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00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8" name="Elipse 265">
              <a:extLst>
                <a:ext uri="{FF2B5EF4-FFF2-40B4-BE49-F238E27FC236}">
                  <a16:creationId xmlns:a16="http://schemas.microsoft.com/office/drawing/2014/main" id="{34911030-E1C4-47C6-B878-AB950461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3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9" name="Elipse 266">
              <a:extLst>
                <a:ext uri="{FF2B5EF4-FFF2-40B4-BE49-F238E27FC236}">
                  <a16:creationId xmlns:a16="http://schemas.microsoft.com/office/drawing/2014/main" id="{872A828C-C960-409B-BA85-F3FA58C5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0" name="Forma libre 267">
              <a:extLst>
                <a:ext uri="{FF2B5EF4-FFF2-40B4-BE49-F238E27FC236}">
                  <a16:creationId xmlns:a16="http://schemas.microsoft.com/office/drawing/2014/main" id="{111031BF-F147-4673-B7D2-BAB9FDE01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181351"/>
              <a:ext cx="344488" cy="60325"/>
            </a:xfrm>
            <a:custGeom>
              <a:avLst/>
              <a:gdLst>
                <a:gd name="T0" fmla="*/ 76 w 92"/>
                <a:gd name="T1" fmla="*/ 0 h 16"/>
                <a:gd name="T2" fmla="*/ 61 w 92"/>
                <a:gd name="T3" fmla="*/ 11 h 16"/>
                <a:gd name="T4" fmla="*/ 46 w 92"/>
                <a:gd name="T5" fmla="*/ 0 h 16"/>
                <a:gd name="T6" fmla="*/ 31 w 92"/>
                <a:gd name="T7" fmla="*/ 11 h 16"/>
                <a:gd name="T8" fmla="*/ 16 w 92"/>
                <a:gd name="T9" fmla="*/ 0 h 16"/>
                <a:gd name="T10" fmla="*/ 0 w 92"/>
                <a:gd name="T11" fmla="*/ 16 h 16"/>
                <a:gd name="T12" fmla="*/ 92 w 92"/>
                <a:gd name="T13" fmla="*/ 16 h 16"/>
                <a:gd name="T14" fmla="*/ 76 w 9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">
                  <a:moveTo>
                    <a:pt x="76" y="0"/>
                  </a:moveTo>
                  <a:cubicBezTo>
                    <a:pt x="69" y="0"/>
                    <a:pt x="63" y="4"/>
                    <a:pt x="61" y="11"/>
                  </a:cubicBezTo>
                  <a:cubicBezTo>
                    <a:pt x="59" y="4"/>
                    <a:pt x="53" y="0"/>
                    <a:pt x="46" y="0"/>
                  </a:cubicBezTo>
                  <a:cubicBezTo>
                    <a:pt x="39" y="0"/>
                    <a:pt x="33" y="4"/>
                    <a:pt x="31" y="11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8"/>
                    <a:pt x="85" y="0"/>
                    <a:pt x="76" y="0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294AEDC0-6B1D-4A3D-860D-83756CC3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6733" y="1300476"/>
            <a:ext cx="3063204" cy="3414761"/>
            <a:chOff x="8462691" y="1300476"/>
            <a:chExt cx="3063204" cy="3414761"/>
          </a:xfrm>
        </p:grpSpPr>
        <p:sp>
          <p:nvSpPr>
            <p:cNvPr id="101" name="Cuadro de texto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62691" y="1300476"/>
              <a:ext cx="30471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Creo que mi salario es justo para el trabajo que realizo</a:t>
              </a:r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CDAD2E5F-3DBB-47BA-B90E-DDB45972B6AF}"/>
                </a:ext>
              </a:extLst>
            </p:cNvPr>
            <p:cNvSpPr/>
            <p:nvPr/>
          </p:nvSpPr>
          <p:spPr>
            <a:xfrm>
              <a:off x="8483138" y="2108934"/>
              <a:ext cx="2975669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Me siento reconocido por mi esfuerzo en el trabajo</a:t>
              </a:r>
            </a:p>
          </p:txBody>
        </p:sp>
        <p:sp>
          <p:nvSpPr>
            <p:cNvPr id="104" name="Cuadro de texto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478757" y="2944951"/>
              <a:ext cx="304713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Entiendo que el conjunto de recompensas que recibo mensualmente es estimulante</a:t>
              </a:r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AD1F5E0B-9D11-43FF-9946-9B61EF9D6E88}"/>
                </a:ext>
              </a:extLst>
            </p:cNvPr>
            <p:cNvSpPr/>
            <p:nvPr/>
          </p:nvSpPr>
          <p:spPr>
            <a:xfrm>
              <a:off x="8483138" y="3976573"/>
              <a:ext cx="2975669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Siento que soy un integrante importante y tomado en cuenta por la Organización</a:t>
              </a:r>
            </a:p>
          </p:txBody>
        </p: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385043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651992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ítulo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3</a:t>
            </a:r>
          </a:p>
        </p:txBody>
      </p:sp>
      <p:sp>
        <p:nvSpPr>
          <p:cNvPr id="69" name="Cuadro de texto 1">
            <a:extLst>
              <a:ext uri="{FF2B5EF4-FFF2-40B4-BE49-F238E27FC236}">
                <a16:creationId xmlns:a16="http://schemas.microsoft.com/office/drawing/2014/main" id="{2C504A7A-5E9C-4F8C-A6BD-3DD34C3AC80B}"/>
              </a:ext>
            </a:extLst>
          </p:cNvPr>
          <p:cNvSpPr txBox="1"/>
          <p:nvPr/>
        </p:nvSpPr>
        <p:spPr>
          <a:xfrm>
            <a:off x="689984" y="-32541"/>
            <a:ext cx="3868349" cy="1993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endParaRPr lang="es-ES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ts val="4000"/>
              </a:lnSpc>
            </a:pPr>
            <a:r>
              <a:rPr lang="es-E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Dimensiones de investigación de la encuesta</a:t>
            </a:r>
          </a:p>
        </p:txBody>
      </p:sp>
    </p:spTree>
    <p:extLst>
      <p:ext uri="{BB962C8B-B14F-4D97-AF65-F5344CB8AC3E}">
        <p14:creationId xmlns:p14="http://schemas.microsoft.com/office/powerpoint/2010/main" val="354036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ángulo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5527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Cuadro de texto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984413" y="3438526"/>
            <a:ext cx="2813782" cy="4776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es-ES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LIDERAZGO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5358" y="-32541"/>
            <a:ext cx="3961053" cy="6857998"/>
          </a:xfrm>
          <a:prstGeom prst="parallelogram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Cuadro de texto 13">
            <a:extLst>
              <a:ext uri="{FF2B5EF4-FFF2-40B4-BE49-F238E27FC236}">
                <a16:creationId xmlns:a16="http://schemas.microsoft.com/office/drawing/2014/main" id="{A5704BA3-593E-4519-9139-4E1D86366677}"/>
              </a:ext>
            </a:extLst>
          </p:cNvPr>
          <p:cNvSpPr txBox="1"/>
          <p:nvPr/>
        </p:nvSpPr>
        <p:spPr>
          <a:xfrm>
            <a:off x="4453458" y="1227906"/>
            <a:ext cx="24279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DEFINICION:</a:t>
            </a:r>
          </a:p>
        </p:txBody>
      </p:sp>
      <p:grpSp>
        <p:nvGrpSpPr>
          <p:cNvPr id="99" name="Grupo 98">
            <a:extLst>
              <a:ext uri="{FF2B5EF4-FFF2-40B4-BE49-F238E27FC236}">
                <a16:creationId xmlns:a16="http://schemas.microsoft.com/office/drawing/2014/main" id="{6E4AB604-CF34-4776-BFF1-9AD3477F593C}"/>
              </a:ext>
            </a:extLst>
          </p:cNvPr>
          <p:cNvGrpSpPr/>
          <p:nvPr/>
        </p:nvGrpSpPr>
        <p:grpSpPr>
          <a:xfrm>
            <a:off x="4566270" y="2091494"/>
            <a:ext cx="3067397" cy="3939540"/>
            <a:chOff x="5063285" y="2128413"/>
            <a:chExt cx="3067396" cy="393954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67E4A54-8A0F-43A0-AA7D-F508F05BB2EF}"/>
                </a:ext>
              </a:extLst>
            </p:cNvPr>
            <p:cNvSpPr/>
            <p:nvPr/>
          </p:nvSpPr>
          <p:spPr>
            <a:xfrm>
              <a:off x="5642387" y="2128413"/>
              <a:ext cx="2488294" cy="393954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Líder: Persona que está a la cabeza y dirige o conduce un grupo dentro de la </a:t>
              </a:r>
              <a:r>
                <a:rPr lang="es-ES" sz="1600" i="1" dirty="0" err="1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Organziación</a:t>
              </a:r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Investigaremos la forma de SER LIDER (liderazgo) en cada grupo humano. 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Se es Líder porque hay una cesión de Poder de parte del Liderado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Se es Líder porque hay un reconocimiento de valores, capacidades y autoridad</a:t>
              </a: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0B97B3C9-EBC6-4C92-9F0A-E28F4EF7A5EA}"/>
                </a:ext>
              </a:extLst>
            </p:cNvPr>
            <p:cNvGrpSpPr/>
            <p:nvPr/>
          </p:nvGrpSpPr>
          <p:grpSpPr>
            <a:xfrm>
              <a:off x="5063285" y="2201597"/>
              <a:ext cx="330200" cy="346075"/>
              <a:chOff x="2686050" y="2895601"/>
              <a:chExt cx="330200" cy="346075"/>
            </a:xfrm>
          </p:grpSpPr>
          <p:sp>
            <p:nvSpPr>
              <p:cNvPr id="52" name="Elipse 309">
                <a:extLst>
                  <a:ext uri="{FF2B5EF4-FFF2-40B4-BE49-F238E27FC236}">
                    <a16:creationId xmlns:a16="http://schemas.microsoft.com/office/drawing/2014/main" id="{00D7C237-71FC-445A-9F26-101C7B72A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3" name="Forma libre 310">
                <a:extLst>
                  <a:ext uri="{FF2B5EF4-FFF2-40B4-BE49-F238E27FC236}">
                    <a16:creationId xmlns:a16="http://schemas.microsoft.com/office/drawing/2014/main" id="{66875E49-12B2-4689-93D2-F6C3DFA5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4" name="Elipse 311">
                <a:extLst>
                  <a:ext uri="{FF2B5EF4-FFF2-40B4-BE49-F238E27FC236}">
                    <a16:creationId xmlns:a16="http://schemas.microsoft.com/office/drawing/2014/main" id="{79E812C8-6A14-42FA-B983-56B6F7303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5" name="Forma libre 312">
                <a:extLst>
                  <a:ext uri="{FF2B5EF4-FFF2-40B4-BE49-F238E27FC236}">
                    <a16:creationId xmlns:a16="http://schemas.microsoft.com/office/drawing/2014/main" id="{6EE140AE-95E2-42D6-8343-EED0E01B8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6" name="Elipse 313">
                <a:extLst>
                  <a:ext uri="{FF2B5EF4-FFF2-40B4-BE49-F238E27FC236}">
                    <a16:creationId xmlns:a16="http://schemas.microsoft.com/office/drawing/2014/main" id="{A91A4C56-03CB-4D67-8CD8-FC29B3A2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7" name="Forma libre 314">
                <a:extLst>
                  <a:ext uri="{FF2B5EF4-FFF2-40B4-BE49-F238E27FC236}">
                    <a16:creationId xmlns:a16="http://schemas.microsoft.com/office/drawing/2014/main" id="{4BF4DB61-E50C-4659-B315-21BF743FF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8" name="Elipse 315">
                <a:extLst>
                  <a:ext uri="{FF2B5EF4-FFF2-40B4-BE49-F238E27FC236}">
                    <a16:creationId xmlns:a16="http://schemas.microsoft.com/office/drawing/2014/main" id="{263D783B-3857-4E55-A551-6655D8DD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9" name="Forma libre 316">
                <a:extLst>
                  <a:ext uri="{FF2B5EF4-FFF2-40B4-BE49-F238E27FC236}">
                    <a16:creationId xmlns:a16="http://schemas.microsoft.com/office/drawing/2014/main" id="{E46D5622-D664-481B-8902-70C961FAF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0" name="Elipse 317">
                <a:extLst>
                  <a:ext uri="{FF2B5EF4-FFF2-40B4-BE49-F238E27FC236}">
                    <a16:creationId xmlns:a16="http://schemas.microsoft.com/office/drawing/2014/main" id="{5BDC2AA3-8653-47C6-9CF7-2579486BF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2" name="Forma libre 319">
                <a:extLst>
                  <a:ext uri="{FF2B5EF4-FFF2-40B4-BE49-F238E27FC236}">
                    <a16:creationId xmlns:a16="http://schemas.microsoft.com/office/drawing/2014/main" id="{6C51C0E5-2DAE-4DE1-BAE4-8E0D932D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3" name="Línea 320">
                <a:extLst>
                  <a:ext uri="{FF2B5EF4-FFF2-40B4-BE49-F238E27FC236}">
                    <a16:creationId xmlns:a16="http://schemas.microsoft.com/office/drawing/2014/main" id="{FED6DFE8-0963-48D1-9BAA-53772F0EA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136D759-25F2-4CF2-9BE6-769681C37E48}"/>
              </a:ext>
            </a:extLst>
          </p:cNvPr>
          <p:cNvGrpSpPr/>
          <p:nvPr/>
        </p:nvGrpSpPr>
        <p:grpSpPr>
          <a:xfrm>
            <a:off x="4558333" y="3152776"/>
            <a:ext cx="346075" cy="346075"/>
            <a:chOff x="3398838" y="2895601"/>
            <a:chExt cx="346075" cy="346075"/>
          </a:xfrm>
        </p:grpSpPr>
        <p:sp>
          <p:nvSpPr>
            <p:cNvPr id="16" name="Forma libre 49">
              <a:extLst>
                <a:ext uri="{FF2B5EF4-FFF2-40B4-BE49-F238E27FC236}">
                  <a16:creationId xmlns:a16="http://schemas.microsoft.com/office/drawing/2014/main" id="{56CCB68B-57D2-49CC-B61F-363F0FF3A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7" name="Forma libre 50">
              <a:extLst>
                <a:ext uri="{FF2B5EF4-FFF2-40B4-BE49-F238E27FC236}">
                  <a16:creationId xmlns:a16="http://schemas.microsoft.com/office/drawing/2014/main" id="{67F96EFD-DA55-4AD5-BA45-4313C3E98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" name="Elipse 51">
              <a:extLst>
                <a:ext uri="{FF2B5EF4-FFF2-40B4-BE49-F238E27FC236}">
                  <a16:creationId xmlns:a16="http://schemas.microsoft.com/office/drawing/2014/main" id="{F372C151-C001-4280-B771-9A239086C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1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9" name="Forma libre 52">
              <a:extLst>
                <a:ext uri="{FF2B5EF4-FFF2-40B4-BE49-F238E27FC236}">
                  <a16:creationId xmlns:a16="http://schemas.microsoft.com/office/drawing/2014/main" id="{D3FA7893-F8A0-4F72-ACCF-CF4CE6E4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1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0" name="Forma libre 53">
              <a:extLst>
                <a:ext uri="{FF2B5EF4-FFF2-40B4-BE49-F238E27FC236}">
                  <a16:creationId xmlns:a16="http://schemas.microsoft.com/office/drawing/2014/main" id="{C017CF38-81FD-491D-9BA4-35D01D4D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1" name="Forma libre 54">
              <a:extLst>
                <a:ext uri="{FF2B5EF4-FFF2-40B4-BE49-F238E27FC236}">
                  <a16:creationId xmlns:a16="http://schemas.microsoft.com/office/drawing/2014/main" id="{99433936-BA1A-40A3-959B-047AFFF78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2" name="Elipse 55">
              <a:extLst>
                <a:ext uri="{FF2B5EF4-FFF2-40B4-BE49-F238E27FC236}">
                  <a16:creationId xmlns:a16="http://schemas.microsoft.com/office/drawing/2014/main" id="{BDA2F5A8-B23C-499E-9267-3DC7A37FA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3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3" name="Forma libre 56">
              <a:extLst>
                <a:ext uri="{FF2B5EF4-FFF2-40B4-BE49-F238E27FC236}">
                  <a16:creationId xmlns:a16="http://schemas.microsoft.com/office/drawing/2014/main" id="{099EF59E-5EEF-46B5-962D-A5FD94EA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4" name="Forma libre 57">
              <a:extLst>
                <a:ext uri="{FF2B5EF4-FFF2-40B4-BE49-F238E27FC236}">
                  <a16:creationId xmlns:a16="http://schemas.microsoft.com/office/drawing/2014/main" id="{FCE54361-37E3-4F52-B33F-6FAA345B4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3181351"/>
              <a:ext cx="82550" cy="60325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5" name="Forma libre 58">
              <a:extLst>
                <a:ext uri="{FF2B5EF4-FFF2-40B4-BE49-F238E27FC236}">
                  <a16:creationId xmlns:a16="http://schemas.microsoft.com/office/drawing/2014/main" id="{78645E47-D178-4E95-8459-77D1D8FF6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3181351"/>
              <a:ext cx="82550" cy="60325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6" name="Elipse 59">
              <a:extLst>
                <a:ext uri="{FF2B5EF4-FFF2-40B4-BE49-F238E27FC236}">
                  <a16:creationId xmlns:a16="http://schemas.microsoft.com/office/drawing/2014/main" id="{7854B272-51DE-4F9C-A5CA-3532EA08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3090864"/>
              <a:ext cx="88900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7" name="Forma libre 60">
              <a:extLst>
                <a:ext uri="{FF2B5EF4-FFF2-40B4-BE49-F238E27FC236}">
                  <a16:creationId xmlns:a16="http://schemas.microsoft.com/office/drawing/2014/main" id="{814DA909-0D02-4070-A399-CC0263BE5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6" y="3124201"/>
              <a:ext cx="88900" cy="15875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8" name="Línea 61">
              <a:extLst>
                <a:ext uri="{FF2B5EF4-FFF2-40B4-BE49-F238E27FC236}">
                  <a16:creationId xmlns:a16="http://schemas.microsoft.com/office/drawing/2014/main" id="{5899F489-EDA7-4EC2-826F-95D6DBC76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2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9" name="Línea 62">
              <a:extLst>
                <a:ext uri="{FF2B5EF4-FFF2-40B4-BE49-F238E27FC236}">
                  <a16:creationId xmlns:a16="http://schemas.microsoft.com/office/drawing/2014/main" id="{83CCE497-C8F7-4970-AE29-490A81B26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44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974775F-B291-4B53-B461-88835C383ED5}"/>
              </a:ext>
            </a:extLst>
          </p:cNvPr>
          <p:cNvGrpSpPr/>
          <p:nvPr/>
        </p:nvGrpSpPr>
        <p:grpSpPr>
          <a:xfrm>
            <a:off x="4566270" y="4155956"/>
            <a:ext cx="330200" cy="315913"/>
            <a:chOff x="4127500" y="2909888"/>
            <a:chExt cx="330200" cy="315913"/>
          </a:xfrm>
        </p:grpSpPr>
        <p:sp>
          <p:nvSpPr>
            <p:cNvPr id="42" name="Elipse 268">
              <a:extLst>
                <a:ext uri="{FF2B5EF4-FFF2-40B4-BE49-F238E27FC236}">
                  <a16:creationId xmlns:a16="http://schemas.microsoft.com/office/drawing/2014/main" id="{FE9D5F51-D5BF-438E-8442-591451564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3" name="Forma libre 269">
              <a:extLst>
                <a:ext uri="{FF2B5EF4-FFF2-40B4-BE49-F238E27FC236}">
                  <a16:creationId xmlns:a16="http://schemas.microsoft.com/office/drawing/2014/main" id="{4514A40D-D6F0-4AD6-9605-37581D31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4" name="Elipse 270">
              <a:extLst>
                <a:ext uri="{FF2B5EF4-FFF2-40B4-BE49-F238E27FC236}">
                  <a16:creationId xmlns:a16="http://schemas.microsoft.com/office/drawing/2014/main" id="{B605F216-E7D2-42D4-8BCF-4B68365D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5" name="Forma libre 271">
              <a:extLst>
                <a:ext uri="{FF2B5EF4-FFF2-40B4-BE49-F238E27FC236}">
                  <a16:creationId xmlns:a16="http://schemas.microsoft.com/office/drawing/2014/main" id="{7221B60C-9DC7-49BE-9845-B55F6748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6" name="Elipse 272">
              <a:extLst>
                <a:ext uri="{FF2B5EF4-FFF2-40B4-BE49-F238E27FC236}">
                  <a16:creationId xmlns:a16="http://schemas.microsoft.com/office/drawing/2014/main" id="{F7CDF7AF-4200-420D-ACFE-5F2B36CC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7" name="Forma libre 273">
              <a:extLst>
                <a:ext uri="{FF2B5EF4-FFF2-40B4-BE49-F238E27FC236}">
                  <a16:creationId xmlns:a16="http://schemas.microsoft.com/office/drawing/2014/main" id="{1A3F4268-4FB7-4106-9CDA-E5DFAC4AB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8" name="Forma libre 274">
              <a:extLst>
                <a:ext uri="{FF2B5EF4-FFF2-40B4-BE49-F238E27FC236}">
                  <a16:creationId xmlns:a16="http://schemas.microsoft.com/office/drawing/2014/main" id="{090011F9-93DA-4E08-8197-0237F372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9" name="Forma libre 275">
              <a:extLst>
                <a:ext uri="{FF2B5EF4-FFF2-40B4-BE49-F238E27FC236}">
                  <a16:creationId xmlns:a16="http://schemas.microsoft.com/office/drawing/2014/main" id="{832AB0A3-F36E-4927-8E0D-E0C36586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0" name="Forma libre 276">
              <a:extLst>
                <a:ext uri="{FF2B5EF4-FFF2-40B4-BE49-F238E27FC236}">
                  <a16:creationId xmlns:a16="http://schemas.microsoft.com/office/drawing/2014/main" id="{69185BBE-8B01-4042-9127-5E91F9AA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FED15E3-F2A7-469C-B628-611921767E34}"/>
              </a:ext>
            </a:extLst>
          </p:cNvPr>
          <p:cNvGrpSpPr/>
          <p:nvPr/>
        </p:nvGrpSpPr>
        <p:grpSpPr>
          <a:xfrm>
            <a:off x="4559126" y="5128973"/>
            <a:ext cx="344488" cy="346075"/>
            <a:chOff x="4841875" y="2895601"/>
            <a:chExt cx="344488" cy="346075"/>
          </a:xfrm>
        </p:grpSpPr>
        <p:sp>
          <p:nvSpPr>
            <p:cNvPr id="31" name="Forma libre 258">
              <a:extLst>
                <a:ext uri="{FF2B5EF4-FFF2-40B4-BE49-F238E27FC236}">
                  <a16:creationId xmlns:a16="http://schemas.microsoft.com/office/drawing/2014/main" id="{66F1D3E8-8C01-4B14-8A55-CA0D3365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2895601"/>
              <a:ext cx="195263" cy="195263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5 h 52"/>
                <a:gd name="T6" fmla="*/ 25 w 52"/>
                <a:gd name="T7" fmla="*/ 0 h 52"/>
                <a:gd name="T8" fmla="*/ 26 w 52"/>
                <a:gd name="T9" fmla="*/ 0 h 52"/>
                <a:gd name="T10" fmla="*/ 52 w 52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0"/>
                    <a:pt x="40" y="52"/>
                    <a:pt x="26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1" y="1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2" name="Forma libre 259">
              <a:extLst>
                <a:ext uri="{FF2B5EF4-FFF2-40B4-BE49-F238E27FC236}">
                  <a16:creationId xmlns:a16="http://schemas.microsoft.com/office/drawing/2014/main" id="{C7E4337D-67E8-477B-8284-B0579D016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2895601"/>
              <a:ext cx="52388" cy="195263"/>
            </a:xfrm>
            <a:custGeom>
              <a:avLst/>
              <a:gdLst>
                <a:gd name="T0" fmla="*/ 14 w 14"/>
                <a:gd name="T1" fmla="*/ 0 h 52"/>
                <a:gd name="T2" fmla="*/ 14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0" y="15"/>
                    <a:pt x="0" y="34"/>
                    <a:pt x="14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3" name="Forma libre 260">
              <a:extLst>
                <a:ext uri="{FF2B5EF4-FFF2-40B4-BE49-F238E27FC236}">
                  <a16:creationId xmlns:a16="http://schemas.microsoft.com/office/drawing/2014/main" id="{C2AF1AB5-D96A-4C19-BE80-2C8A0736E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2895601"/>
              <a:ext cx="52388" cy="195263"/>
            </a:xfrm>
            <a:custGeom>
              <a:avLst/>
              <a:gdLst>
                <a:gd name="T0" fmla="*/ 0 w 14"/>
                <a:gd name="T1" fmla="*/ 0 h 52"/>
                <a:gd name="T2" fmla="*/ 0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cubicBezTo>
                    <a:pt x="14" y="15"/>
                    <a:pt x="14" y="34"/>
                    <a:pt x="0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4" name="Línea 261">
              <a:extLst>
                <a:ext uri="{FF2B5EF4-FFF2-40B4-BE49-F238E27FC236}">
                  <a16:creationId xmlns:a16="http://schemas.microsoft.com/office/drawing/2014/main" id="{FF7B7042-5F74-4182-89DF-79E95F074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3044826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5" name="Línea 262">
              <a:extLst>
                <a:ext uri="{FF2B5EF4-FFF2-40B4-BE49-F238E27FC236}">
                  <a16:creationId xmlns:a16="http://schemas.microsoft.com/office/drawing/2014/main" id="{6D40A249-C0DF-492C-98A0-5563396CE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2940051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6" name="Línea 263">
              <a:extLst>
                <a:ext uri="{FF2B5EF4-FFF2-40B4-BE49-F238E27FC236}">
                  <a16:creationId xmlns:a16="http://schemas.microsoft.com/office/drawing/2014/main" id="{0424966D-2E93-463D-925D-8EC1314AA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6488" y="2992438"/>
              <a:ext cx="195263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7" name="Elipse 264">
              <a:extLst>
                <a:ext uri="{FF2B5EF4-FFF2-40B4-BE49-F238E27FC236}">
                  <a16:creationId xmlns:a16="http://schemas.microsoft.com/office/drawing/2014/main" id="{A2027076-84C0-41AA-ABE6-E182664D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00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8" name="Elipse 265">
              <a:extLst>
                <a:ext uri="{FF2B5EF4-FFF2-40B4-BE49-F238E27FC236}">
                  <a16:creationId xmlns:a16="http://schemas.microsoft.com/office/drawing/2014/main" id="{34911030-E1C4-47C6-B878-AB950461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3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9" name="Elipse 266">
              <a:extLst>
                <a:ext uri="{FF2B5EF4-FFF2-40B4-BE49-F238E27FC236}">
                  <a16:creationId xmlns:a16="http://schemas.microsoft.com/office/drawing/2014/main" id="{872A828C-C960-409B-BA85-F3FA58C5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0" name="Forma libre 267">
              <a:extLst>
                <a:ext uri="{FF2B5EF4-FFF2-40B4-BE49-F238E27FC236}">
                  <a16:creationId xmlns:a16="http://schemas.microsoft.com/office/drawing/2014/main" id="{111031BF-F147-4673-B7D2-BAB9FDE01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181351"/>
              <a:ext cx="344488" cy="60325"/>
            </a:xfrm>
            <a:custGeom>
              <a:avLst/>
              <a:gdLst>
                <a:gd name="T0" fmla="*/ 76 w 92"/>
                <a:gd name="T1" fmla="*/ 0 h 16"/>
                <a:gd name="T2" fmla="*/ 61 w 92"/>
                <a:gd name="T3" fmla="*/ 11 h 16"/>
                <a:gd name="T4" fmla="*/ 46 w 92"/>
                <a:gd name="T5" fmla="*/ 0 h 16"/>
                <a:gd name="T6" fmla="*/ 31 w 92"/>
                <a:gd name="T7" fmla="*/ 11 h 16"/>
                <a:gd name="T8" fmla="*/ 16 w 92"/>
                <a:gd name="T9" fmla="*/ 0 h 16"/>
                <a:gd name="T10" fmla="*/ 0 w 92"/>
                <a:gd name="T11" fmla="*/ 16 h 16"/>
                <a:gd name="T12" fmla="*/ 92 w 92"/>
                <a:gd name="T13" fmla="*/ 16 h 16"/>
                <a:gd name="T14" fmla="*/ 76 w 9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">
                  <a:moveTo>
                    <a:pt x="76" y="0"/>
                  </a:moveTo>
                  <a:cubicBezTo>
                    <a:pt x="69" y="0"/>
                    <a:pt x="63" y="4"/>
                    <a:pt x="61" y="11"/>
                  </a:cubicBezTo>
                  <a:cubicBezTo>
                    <a:pt x="59" y="4"/>
                    <a:pt x="53" y="0"/>
                    <a:pt x="46" y="0"/>
                  </a:cubicBezTo>
                  <a:cubicBezTo>
                    <a:pt x="39" y="0"/>
                    <a:pt x="33" y="4"/>
                    <a:pt x="31" y="11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8"/>
                    <a:pt x="85" y="0"/>
                    <a:pt x="76" y="0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294AEDC0-6B1D-4A3D-860D-83756CC3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6733" y="1300476"/>
            <a:ext cx="3063204" cy="3414761"/>
            <a:chOff x="8462691" y="1300476"/>
            <a:chExt cx="3063204" cy="3414761"/>
          </a:xfrm>
        </p:grpSpPr>
        <p:sp>
          <p:nvSpPr>
            <p:cNvPr id="101" name="Cuadro de texto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62691" y="1300476"/>
              <a:ext cx="304713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Nuestros líderes son personas reconocidas por la comunidad en la que estamos insertos</a:t>
              </a:r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CDAD2E5F-3DBB-47BA-B90E-DDB45972B6AF}"/>
                </a:ext>
              </a:extLst>
            </p:cNvPr>
            <p:cNvSpPr/>
            <p:nvPr/>
          </p:nvSpPr>
          <p:spPr>
            <a:xfrm>
              <a:off x="8472914" y="2182918"/>
              <a:ext cx="2975669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Nuestros líderes son referentes en nuestro sector de actividad</a:t>
              </a:r>
            </a:p>
          </p:txBody>
        </p:sp>
        <p:sp>
          <p:nvSpPr>
            <p:cNvPr id="104" name="Cuadro de texto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478757" y="2944951"/>
              <a:ext cx="304713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 (superior inmediato) líder directo es una persona accesible</a:t>
              </a:r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AD1F5E0B-9D11-43FF-9946-9B61EF9D6E88}"/>
                </a:ext>
              </a:extLst>
            </p:cNvPr>
            <p:cNvSpPr/>
            <p:nvPr/>
          </p:nvSpPr>
          <p:spPr>
            <a:xfrm>
              <a:off x="8483138" y="3976573"/>
              <a:ext cx="2975669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Mi Líder inmediato aporta a mi desarrollo como profesional en la empresa</a:t>
              </a:r>
            </a:p>
          </p:txBody>
        </p: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385043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651992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ítulo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3</a:t>
            </a:r>
          </a:p>
        </p:txBody>
      </p:sp>
      <p:sp>
        <p:nvSpPr>
          <p:cNvPr id="66" name="Cuadro de texto 103">
            <a:extLst>
              <a:ext uri="{FF2B5EF4-FFF2-40B4-BE49-F238E27FC236}">
                <a16:creationId xmlns:a16="http://schemas.microsoft.com/office/drawing/2014/main" id="{7547D3B3-6CA9-49F5-8C78-FDD7D66AEF4E}"/>
              </a:ext>
            </a:extLst>
          </p:cNvPr>
          <p:cNvSpPr txBox="1"/>
          <p:nvPr/>
        </p:nvSpPr>
        <p:spPr>
          <a:xfrm>
            <a:off x="8446733" y="4954904"/>
            <a:ext cx="304713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 (superior inmediato) líder directo es una persona que da respuesta a las consultas o dificultades que surgen al realizar mi trabajo</a:t>
            </a:r>
          </a:p>
        </p:txBody>
      </p:sp>
      <p:sp>
        <p:nvSpPr>
          <p:cNvPr id="67" name="Cuadro de texto 1">
            <a:extLst>
              <a:ext uri="{FF2B5EF4-FFF2-40B4-BE49-F238E27FC236}">
                <a16:creationId xmlns:a16="http://schemas.microsoft.com/office/drawing/2014/main" id="{E9D21CC6-D80C-4F9F-A915-E2CBDD62C49A}"/>
              </a:ext>
            </a:extLst>
          </p:cNvPr>
          <p:cNvSpPr txBox="1"/>
          <p:nvPr/>
        </p:nvSpPr>
        <p:spPr>
          <a:xfrm>
            <a:off x="689984" y="-32541"/>
            <a:ext cx="3868349" cy="1993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endParaRPr lang="es-ES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ts val="4000"/>
              </a:lnSpc>
            </a:pPr>
            <a:r>
              <a:rPr lang="es-E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Dimensiones de investigación de la encuesta</a:t>
            </a:r>
          </a:p>
        </p:txBody>
      </p:sp>
    </p:spTree>
    <p:extLst>
      <p:ext uri="{BB962C8B-B14F-4D97-AF65-F5344CB8AC3E}">
        <p14:creationId xmlns:p14="http://schemas.microsoft.com/office/powerpoint/2010/main" val="427469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ángulo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4615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Cuadro de texto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984413" y="3438526"/>
            <a:ext cx="2813782" cy="978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es-E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COOPERACIÓN-COLABORACIÓN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5358" y="-32541"/>
            <a:ext cx="3961053" cy="6857998"/>
          </a:xfrm>
          <a:prstGeom prst="parallelogram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Cuadro de texto 13">
            <a:extLst>
              <a:ext uri="{FF2B5EF4-FFF2-40B4-BE49-F238E27FC236}">
                <a16:creationId xmlns:a16="http://schemas.microsoft.com/office/drawing/2014/main" id="{A5704BA3-593E-4519-9139-4E1D86366677}"/>
              </a:ext>
            </a:extLst>
          </p:cNvPr>
          <p:cNvSpPr txBox="1"/>
          <p:nvPr/>
        </p:nvSpPr>
        <p:spPr>
          <a:xfrm>
            <a:off x="4453458" y="1227906"/>
            <a:ext cx="24279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DEFINICION:</a:t>
            </a:r>
          </a:p>
        </p:txBody>
      </p:sp>
      <p:grpSp>
        <p:nvGrpSpPr>
          <p:cNvPr id="99" name="Grupo 98">
            <a:extLst>
              <a:ext uri="{FF2B5EF4-FFF2-40B4-BE49-F238E27FC236}">
                <a16:creationId xmlns:a16="http://schemas.microsoft.com/office/drawing/2014/main" id="{6E4AB604-CF34-4776-BFF1-9AD3477F593C}"/>
              </a:ext>
            </a:extLst>
          </p:cNvPr>
          <p:cNvGrpSpPr/>
          <p:nvPr/>
        </p:nvGrpSpPr>
        <p:grpSpPr>
          <a:xfrm>
            <a:off x="4566270" y="2091494"/>
            <a:ext cx="3067397" cy="3447098"/>
            <a:chOff x="5063285" y="2128413"/>
            <a:chExt cx="3067396" cy="3447098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67E4A54-8A0F-43A0-AA7D-F508F05BB2EF}"/>
                </a:ext>
              </a:extLst>
            </p:cNvPr>
            <p:cNvSpPr/>
            <p:nvPr/>
          </p:nvSpPr>
          <p:spPr>
            <a:xfrm>
              <a:off x="5642387" y="2128413"/>
              <a:ext cx="2488294" cy="34470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Colaborar: Trabajar con otra u otras personas en la realización de una tarea u obra.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Contribuir a la actividad de los demás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Ayudar a otros al logro de algún fin</a:t>
              </a:r>
            </a:p>
            <a:p>
              <a:pPr rtl="0"/>
              <a:endParaRPr lang="es-ES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es-E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Cooperar: Obrar juntamente con otros para la consecución de un fin</a:t>
              </a: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0B97B3C9-EBC6-4C92-9F0A-E28F4EF7A5EA}"/>
                </a:ext>
              </a:extLst>
            </p:cNvPr>
            <p:cNvGrpSpPr/>
            <p:nvPr/>
          </p:nvGrpSpPr>
          <p:grpSpPr>
            <a:xfrm>
              <a:off x="5063285" y="2201597"/>
              <a:ext cx="330200" cy="346075"/>
              <a:chOff x="2686050" y="2895601"/>
              <a:chExt cx="330200" cy="346075"/>
            </a:xfrm>
          </p:grpSpPr>
          <p:sp>
            <p:nvSpPr>
              <p:cNvPr id="52" name="Elipse 309">
                <a:extLst>
                  <a:ext uri="{FF2B5EF4-FFF2-40B4-BE49-F238E27FC236}">
                    <a16:creationId xmlns:a16="http://schemas.microsoft.com/office/drawing/2014/main" id="{00D7C237-71FC-445A-9F26-101C7B72A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3" name="Forma libre 310">
                <a:extLst>
                  <a:ext uri="{FF2B5EF4-FFF2-40B4-BE49-F238E27FC236}">
                    <a16:creationId xmlns:a16="http://schemas.microsoft.com/office/drawing/2014/main" id="{66875E49-12B2-4689-93D2-F6C3DFA5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4" name="Elipse 311">
                <a:extLst>
                  <a:ext uri="{FF2B5EF4-FFF2-40B4-BE49-F238E27FC236}">
                    <a16:creationId xmlns:a16="http://schemas.microsoft.com/office/drawing/2014/main" id="{79E812C8-6A14-42FA-B983-56B6F7303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5" name="Forma libre 312">
                <a:extLst>
                  <a:ext uri="{FF2B5EF4-FFF2-40B4-BE49-F238E27FC236}">
                    <a16:creationId xmlns:a16="http://schemas.microsoft.com/office/drawing/2014/main" id="{6EE140AE-95E2-42D6-8343-EED0E01B8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6" name="Elipse 313">
                <a:extLst>
                  <a:ext uri="{FF2B5EF4-FFF2-40B4-BE49-F238E27FC236}">
                    <a16:creationId xmlns:a16="http://schemas.microsoft.com/office/drawing/2014/main" id="{A91A4C56-03CB-4D67-8CD8-FC29B3A2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7" name="Forma libre 314">
                <a:extLst>
                  <a:ext uri="{FF2B5EF4-FFF2-40B4-BE49-F238E27FC236}">
                    <a16:creationId xmlns:a16="http://schemas.microsoft.com/office/drawing/2014/main" id="{4BF4DB61-E50C-4659-B315-21BF743FF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8" name="Elipse 315">
                <a:extLst>
                  <a:ext uri="{FF2B5EF4-FFF2-40B4-BE49-F238E27FC236}">
                    <a16:creationId xmlns:a16="http://schemas.microsoft.com/office/drawing/2014/main" id="{263D783B-3857-4E55-A551-6655D8DD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59" name="Forma libre 316">
                <a:extLst>
                  <a:ext uri="{FF2B5EF4-FFF2-40B4-BE49-F238E27FC236}">
                    <a16:creationId xmlns:a16="http://schemas.microsoft.com/office/drawing/2014/main" id="{E46D5622-D664-481B-8902-70C961FAF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0" name="Elipse 317">
                <a:extLst>
                  <a:ext uri="{FF2B5EF4-FFF2-40B4-BE49-F238E27FC236}">
                    <a16:creationId xmlns:a16="http://schemas.microsoft.com/office/drawing/2014/main" id="{5BDC2AA3-8653-47C6-9CF7-2579486BF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2" name="Forma libre 319">
                <a:extLst>
                  <a:ext uri="{FF2B5EF4-FFF2-40B4-BE49-F238E27FC236}">
                    <a16:creationId xmlns:a16="http://schemas.microsoft.com/office/drawing/2014/main" id="{6C51C0E5-2DAE-4DE1-BAE4-8E0D932D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63" name="Línea 320">
                <a:extLst>
                  <a:ext uri="{FF2B5EF4-FFF2-40B4-BE49-F238E27FC236}">
                    <a16:creationId xmlns:a16="http://schemas.microsoft.com/office/drawing/2014/main" id="{FED6DFE8-0963-48D1-9BAA-53772F0EA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136D759-25F2-4CF2-9BE6-769681C37E48}"/>
              </a:ext>
            </a:extLst>
          </p:cNvPr>
          <p:cNvGrpSpPr/>
          <p:nvPr/>
        </p:nvGrpSpPr>
        <p:grpSpPr>
          <a:xfrm>
            <a:off x="4558333" y="3152776"/>
            <a:ext cx="346075" cy="346075"/>
            <a:chOff x="3398838" y="2895601"/>
            <a:chExt cx="346075" cy="346075"/>
          </a:xfrm>
        </p:grpSpPr>
        <p:sp>
          <p:nvSpPr>
            <p:cNvPr id="16" name="Forma libre 49">
              <a:extLst>
                <a:ext uri="{FF2B5EF4-FFF2-40B4-BE49-F238E27FC236}">
                  <a16:creationId xmlns:a16="http://schemas.microsoft.com/office/drawing/2014/main" id="{56CCB68B-57D2-49CC-B61F-363F0FF3A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7" name="Forma libre 50">
              <a:extLst>
                <a:ext uri="{FF2B5EF4-FFF2-40B4-BE49-F238E27FC236}">
                  <a16:creationId xmlns:a16="http://schemas.microsoft.com/office/drawing/2014/main" id="{67F96EFD-DA55-4AD5-BA45-4313C3E98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8" name="Elipse 51">
              <a:extLst>
                <a:ext uri="{FF2B5EF4-FFF2-40B4-BE49-F238E27FC236}">
                  <a16:creationId xmlns:a16="http://schemas.microsoft.com/office/drawing/2014/main" id="{F372C151-C001-4280-B771-9A239086C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1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19" name="Forma libre 52">
              <a:extLst>
                <a:ext uri="{FF2B5EF4-FFF2-40B4-BE49-F238E27FC236}">
                  <a16:creationId xmlns:a16="http://schemas.microsoft.com/office/drawing/2014/main" id="{D3FA7893-F8A0-4F72-ACCF-CF4CE6E4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1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0" name="Forma libre 53">
              <a:extLst>
                <a:ext uri="{FF2B5EF4-FFF2-40B4-BE49-F238E27FC236}">
                  <a16:creationId xmlns:a16="http://schemas.microsoft.com/office/drawing/2014/main" id="{C017CF38-81FD-491D-9BA4-35D01D4D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2986089"/>
              <a:ext cx="82550" cy="58738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1" name="Forma libre 54">
              <a:extLst>
                <a:ext uri="{FF2B5EF4-FFF2-40B4-BE49-F238E27FC236}">
                  <a16:creationId xmlns:a16="http://schemas.microsoft.com/office/drawing/2014/main" id="{99433936-BA1A-40A3-959B-047AFFF78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2986089"/>
              <a:ext cx="82550" cy="58738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2" name="Elipse 55">
              <a:extLst>
                <a:ext uri="{FF2B5EF4-FFF2-40B4-BE49-F238E27FC236}">
                  <a16:creationId xmlns:a16="http://schemas.microsoft.com/office/drawing/2014/main" id="{BDA2F5A8-B23C-499E-9267-3DC7A37FA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3" y="2895601"/>
              <a:ext cx="90488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3" name="Forma libre 56">
              <a:extLst>
                <a:ext uri="{FF2B5EF4-FFF2-40B4-BE49-F238E27FC236}">
                  <a16:creationId xmlns:a16="http://schemas.microsoft.com/office/drawing/2014/main" id="{099EF59E-5EEF-46B5-962D-A5FD94EA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928939"/>
              <a:ext cx="90488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4" name="Forma libre 57">
              <a:extLst>
                <a:ext uri="{FF2B5EF4-FFF2-40B4-BE49-F238E27FC236}">
                  <a16:creationId xmlns:a16="http://schemas.microsoft.com/office/drawing/2014/main" id="{FCE54361-37E3-4F52-B33F-6FAA345B4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3181351"/>
              <a:ext cx="82550" cy="60325"/>
            </a:xfrm>
            <a:custGeom>
              <a:avLst/>
              <a:gdLst>
                <a:gd name="T0" fmla="*/ 14 w 22"/>
                <a:gd name="T1" fmla="*/ 0 h 16"/>
                <a:gd name="T2" fmla="*/ 14 w 22"/>
                <a:gd name="T3" fmla="*/ 6 h 16"/>
                <a:gd name="T4" fmla="*/ 4 w 22"/>
                <a:gd name="T5" fmla="*/ 9 h 16"/>
                <a:gd name="T6" fmla="*/ 0 w 22"/>
                <a:gd name="T7" fmla="*/ 14 h 16"/>
                <a:gd name="T8" fmla="*/ 0 w 22"/>
                <a:gd name="T9" fmla="*/ 16 h 16"/>
                <a:gd name="T10" fmla="*/ 22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5" name="Forma libre 58">
              <a:extLst>
                <a:ext uri="{FF2B5EF4-FFF2-40B4-BE49-F238E27FC236}">
                  <a16:creationId xmlns:a16="http://schemas.microsoft.com/office/drawing/2014/main" id="{78645E47-D178-4E95-8459-77D1D8FF6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3181351"/>
              <a:ext cx="82550" cy="60325"/>
            </a:xfrm>
            <a:custGeom>
              <a:avLst/>
              <a:gdLst>
                <a:gd name="T0" fmla="*/ 8 w 22"/>
                <a:gd name="T1" fmla="*/ 0 h 16"/>
                <a:gd name="T2" fmla="*/ 8 w 22"/>
                <a:gd name="T3" fmla="*/ 6 h 16"/>
                <a:gd name="T4" fmla="*/ 18 w 22"/>
                <a:gd name="T5" fmla="*/ 9 h 16"/>
                <a:gd name="T6" fmla="*/ 22 w 22"/>
                <a:gd name="T7" fmla="*/ 14 h 16"/>
                <a:gd name="T8" fmla="*/ 22 w 22"/>
                <a:gd name="T9" fmla="*/ 16 h 16"/>
                <a:gd name="T10" fmla="*/ 0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6" name="Elipse 59">
              <a:extLst>
                <a:ext uri="{FF2B5EF4-FFF2-40B4-BE49-F238E27FC236}">
                  <a16:creationId xmlns:a16="http://schemas.microsoft.com/office/drawing/2014/main" id="{7854B272-51DE-4F9C-A5CA-3532EA08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3090864"/>
              <a:ext cx="88900" cy="96838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7" name="Forma libre 60">
              <a:extLst>
                <a:ext uri="{FF2B5EF4-FFF2-40B4-BE49-F238E27FC236}">
                  <a16:creationId xmlns:a16="http://schemas.microsoft.com/office/drawing/2014/main" id="{814DA909-0D02-4070-A399-CC0263BE5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6" y="3124201"/>
              <a:ext cx="88900" cy="15875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8" name="Línea 61">
              <a:extLst>
                <a:ext uri="{FF2B5EF4-FFF2-40B4-BE49-F238E27FC236}">
                  <a16:creationId xmlns:a16="http://schemas.microsoft.com/office/drawing/2014/main" id="{5899F489-EDA7-4EC2-826F-95D6DBC76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2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9" name="Línea 62">
              <a:extLst>
                <a:ext uri="{FF2B5EF4-FFF2-40B4-BE49-F238E27FC236}">
                  <a16:creationId xmlns:a16="http://schemas.microsoft.com/office/drawing/2014/main" id="{83CCE497-C8F7-4970-AE29-490A81B26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4426" y="3074989"/>
              <a:ext cx="38100" cy="3810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974775F-B291-4B53-B461-88835C383ED5}"/>
              </a:ext>
            </a:extLst>
          </p:cNvPr>
          <p:cNvGrpSpPr/>
          <p:nvPr/>
        </p:nvGrpSpPr>
        <p:grpSpPr>
          <a:xfrm>
            <a:off x="4566270" y="4155956"/>
            <a:ext cx="330200" cy="315913"/>
            <a:chOff x="4127500" y="2909888"/>
            <a:chExt cx="330200" cy="315913"/>
          </a:xfrm>
        </p:grpSpPr>
        <p:sp>
          <p:nvSpPr>
            <p:cNvPr id="42" name="Elipse 268">
              <a:extLst>
                <a:ext uri="{FF2B5EF4-FFF2-40B4-BE49-F238E27FC236}">
                  <a16:creationId xmlns:a16="http://schemas.microsoft.com/office/drawing/2014/main" id="{FE9D5F51-D5BF-438E-8442-591451564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3" name="Forma libre 269">
              <a:extLst>
                <a:ext uri="{FF2B5EF4-FFF2-40B4-BE49-F238E27FC236}">
                  <a16:creationId xmlns:a16="http://schemas.microsoft.com/office/drawing/2014/main" id="{4514A40D-D6F0-4AD6-9605-37581D31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4" name="Elipse 270">
              <a:extLst>
                <a:ext uri="{FF2B5EF4-FFF2-40B4-BE49-F238E27FC236}">
                  <a16:creationId xmlns:a16="http://schemas.microsoft.com/office/drawing/2014/main" id="{B605F216-E7D2-42D4-8BCF-4B68365D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5" name="Forma libre 271">
              <a:extLst>
                <a:ext uri="{FF2B5EF4-FFF2-40B4-BE49-F238E27FC236}">
                  <a16:creationId xmlns:a16="http://schemas.microsoft.com/office/drawing/2014/main" id="{7221B60C-9DC7-49BE-9845-B55F6748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6" name="Elipse 272">
              <a:extLst>
                <a:ext uri="{FF2B5EF4-FFF2-40B4-BE49-F238E27FC236}">
                  <a16:creationId xmlns:a16="http://schemas.microsoft.com/office/drawing/2014/main" id="{F7CDF7AF-4200-420D-ACFE-5F2B36CC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7" name="Forma libre 273">
              <a:extLst>
                <a:ext uri="{FF2B5EF4-FFF2-40B4-BE49-F238E27FC236}">
                  <a16:creationId xmlns:a16="http://schemas.microsoft.com/office/drawing/2014/main" id="{1A3F4268-4FB7-4106-9CDA-E5DFAC4AB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8" name="Forma libre 274">
              <a:extLst>
                <a:ext uri="{FF2B5EF4-FFF2-40B4-BE49-F238E27FC236}">
                  <a16:creationId xmlns:a16="http://schemas.microsoft.com/office/drawing/2014/main" id="{090011F9-93DA-4E08-8197-0237F372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9" name="Forma libre 275">
              <a:extLst>
                <a:ext uri="{FF2B5EF4-FFF2-40B4-BE49-F238E27FC236}">
                  <a16:creationId xmlns:a16="http://schemas.microsoft.com/office/drawing/2014/main" id="{832AB0A3-F36E-4927-8E0D-E0C36586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50" name="Forma libre 276">
              <a:extLst>
                <a:ext uri="{FF2B5EF4-FFF2-40B4-BE49-F238E27FC236}">
                  <a16:creationId xmlns:a16="http://schemas.microsoft.com/office/drawing/2014/main" id="{69185BBE-8B01-4042-9127-5E91F9AA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FED15E3-F2A7-469C-B628-611921767E34}"/>
              </a:ext>
            </a:extLst>
          </p:cNvPr>
          <p:cNvGrpSpPr/>
          <p:nvPr/>
        </p:nvGrpSpPr>
        <p:grpSpPr>
          <a:xfrm>
            <a:off x="4559126" y="5128973"/>
            <a:ext cx="344488" cy="346075"/>
            <a:chOff x="4841875" y="2895601"/>
            <a:chExt cx="344488" cy="346075"/>
          </a:xfrm>
        </p:grpSpPr>
        <p:sp>
          <p:nvSpPr>
            <p:cNvPr id="31" name="Forma libre 258">
              <a:extLst>
                <a:ext uri="{FF2B5EF4-FFF2-40B4-BE49-F238E27FC236}">
                  <a16:creationId xmlns:a16="http://schemas.microsoft.com/office/drawing/2014/main" id="{66F1D3E8-8C01-4B14-8A55-CA0D3365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2895601"/>
              <a:ext cx="195263" cy="195263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5 h 52"/>
                <a:gd name="T6" fmla="*/ 25 w 52"/>
                <a:gd name="T7" fmla="*/ 0 h 52"/>
                <a:gd name="T8" fmla="*/ 26 w 52"/>
                <a:gd name="T9" fmla="*/ 0 h 52"/>
                <a:gd name="T10" fmla="*/ 52 w 52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0"/>
                    <a:pt x="40" y="52"/>
                    <a:pt x="26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1" y="1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2" name="Forma libre 259">
              <a:extLst>
                <a:ext uri="{FF2B5EF4-FFF2-40B4-BE49-F238E27FC236}">
                  <a16:creationId xmlns:a16="http://schemas.microsoft.com/office/drawing/2014/main" id="{C7E4337D-67E8-477B-8284-B0579D016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2895601"/>
              <a:ext cx="52388" cy="195263"/>
            </a:xfrm>
            <a:custGeom>
              <a:avLst/>
              <a:gdLst>
                <a:gd name="T0" fmla="*/ 14 w 14"/>
                <a:gd name="T1" fmla="*/ 0 h 52"/>
                <a:gd name="T2" fmla="*/ 14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0" y="15"/>
                    <a:pt x="0" y="34"/>
                    <a:pt x="14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3" name="Forma libre 260">
              <a:extLst>
                <a:ext uri="{FF2B5EF4-FFF2-40B4-BE49-F238E27FC236}">
                  <a16:creationId xmlns:a16="http://schemas.microsoft.com/office/drawing/2014/main" id="{C2AF1AB5-D96A-4C19-BE80-2C8A0736E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2895601"/>
              <a:ext cx="52388" cy="195263"/>
            </a:xfrm>
            <a:custGeom>
              <a:avLst/>
              <a:gdLst>
                <a:gd name="T0" fmla="*/ 0 w 14"/>
                <a:gd name="T1" fmla="*/ 0 h 52"/>
                <a:gd name="T2" fmla="*/ 0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cubicBezTo>
                    <a:pt x="14" y="15"/>
                    <a:pt x="14" y="34"/>
                    <a:pt x="0" y="52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4" name="Línea 261">
              <a:extLst>
                <a:ext uri="{FF2B5EF4-FFF2-40B4-BE49-F238E27FC236}">
                  <a16:creationId xmlns:a16="http://schemas.microsoft.com/office/drawing/2014/main" id="{FF7B7042-5F74-4182-89DF-79E95F074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3044826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5" name="Línea 262">
              <a:extLst>
                <a:ext uri="{FF2B5EF4-FFF2-40B4-BE49-F238E27FC236}">
                  <a16:creationId xmlns:a16="http://schemas.microsoft.com/office/drawing/2014/main" id="{6D40A249-C0DF-492C-98A0-5563396CE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2940051"/>
              <a:ext cx="165100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6" name="Línea 263">
              <a:extLst>
                <a:ext uri="{FF2B5EF4-FFF2-40B4-BE49-F238E27FC236}">
                  <a16:creationId xmlns:a16="http://schemas.microsoft.com/office/drawing/2014/main" id="{0424966D-2E93-463D-925D-8EC1314AA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6488" y="2992438"/>
              <a:ext cx="195263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7" name="Elipse 264">
              <a:extLst>
                <a:ext uri="{FF2B5EF4-FFF2-40B4-BE49-F238E27FC236}">
                  <a16:creationId xmlns:a16="http://schemas.microsoft.com/office/drawing/2014/main" id="{A2027076-84C0-41AA-ABE6-E182664D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00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8" name="Elipse 265">
              <a:extLst>
                <a:ext uri="{FF2B5EF4-FFF2-40B4-BE49-F238E27FC236}">
                  <a16:creationId xmlns:a16="http://schemas.microsoft.com/office/drawing/2014/main" id="{34911030-E1C4-47C6-B878-AB950461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3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9" name="Elipse 266">
              <a:extLst>
                <a:ext uri="{FF2B5EF4-FFF2-40B4-BE49-F238E27FC236}">
                  <a16:creationId xmlns:a16="http://schemas.microsoft.com/office/drawing/2014/main" id="{872A828C-C960-409B-BA85-F3FA58C5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3105151"/>
              <a:ext cx="74613" cy="7620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0" name="Forma libre 267">
              <a:extLst>
                <a:ext uri="{FF2B5EF4-FFF2-40B4-BE49-F238E27FC236}">
                  <a16:creationId xmlns:a16="http://schemas.microsoft.com/office/drawing/2014/main" id="{111031BF-F147-4673-B7D2-BAB9FDE01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181351"/>
              <a:ext cx="344488" cy="60325"/>
            </a:xfrm>
            <a:custGeom>
              <a:avLst/>
              <a:gdLst>
                <a:gd name="T0" fmla="*/ 76 w 92"/>
                <a:gd name="T1" fmla="*/ 0 h 16"/>
                <a:gd name="T2" fmla="*/ 61 w 92"/>
                <a:gd name="T3" fmla="*/ 11 h 16"/>
                <a:gd name="T4" fmla="*/ 46 w 92"/>
                <a:gd name="T5" fmla="*/ 0 h 16"/>
                <a:gd name="T6" fmla="*/ 31 w 92"/>
                <a:gd name="T7" fmla="*/ 11 h 16"/>
                <a:gd name="T8" fmla="*/ 16 w 92"/>
                <a:gd name="T9" fmla="*/ 0 h 16"/>
                <a:gd name="T10" fmla="*/ 0 w 92"/>
                <a:gd name="T11" fmla="*/ 16 h 16"/>
                <a:gd name="T12" fmla="*/ 92 w 92"/>
                <a:gd name="T13" fmla="*/ 16 h 16"/>
                <a:gd name="T14" fmla="*/ 76 w 9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">
                  <a:moveTo>
                    <a:pt x="76" y="0"/>
                  </a:moveTo>
                  <a:cubicBezTo>
                    <a:pt x="69" y="0"/>
                    <a:pt x="63" y="4"/>
                    <a:pt x="61" y="11"/>
                  </a:cubicBezTo>
                  <a:cubicBezTo>
                    <a:pt x="59" y="4"/>
                    <a:pt x="53" y="0"/>
                    <a:pt x="46" y="0"/>
                  </a:cubicBezTo>
                  <a:cubicBezTo>
                    <a:pt x="39" y="0"/>
                    <a:pt x="33" y="4"/>
                    <a:pt x="31" y="11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8"/>
                    <a:pt x="85" y="0"/>
                    <a:pt x="76" y="0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294AEDC0-6B1D-4A3D-860D-83756CC3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32637" y="1300476"/>
            <a:ext cx="3077300" cy="3414761"/>
            <a:chOff x="8448595" y="1300476"/>
            <a:chExt cx="3077300" cy="3414761"/>
          </a:xfrm>
        </p:grpSpPr>
        <p:sp>
          <p:nvSpPr>
            <p:cNvPr id="101" name="Cuadro de texto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62691" y="1300476"/>
              <a:ext cx="30471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 siento integrada/o a mi grupo de trabajo</a:t>
              </a:r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CDAD2E5F-3DBB-47BA-B90E-DDB45972B6AF}"/>
                </a:ext>
              </a:extLst>
            </p:cNvPr>
            <p:cNvSpPr/>
            <p:nvPr/>
          </p:nvSpPr>
          <p:spPr>
            <a:xfrm>
              <a:off x="8448595" y="1966620"/>
              <a:ext cx="2975669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Cuento con la colaboración de mis colegas ante situaciones que puedan resultar complicadas</a:t>
              </a:r>
            </a:p>
          </p:txBody>
        </p:sp>
        <p:sp>
          <p:nvSpPr>
            <p:cNvPr id="104" name="Cuadro de texto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478757" y="2944951"/>
              <a:ext cx="304713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Ofrezco ayuda a mis compañeros y colegas, aún cuando no me lo han solicitado</a:t>
              </a:r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AD1F5E0B-9D11-43FF-9946-9B61EF9D6E88}"/>
                </a:ext>
              </a:extLst>
            </p:cNvPr>
            <p:cNvSpPr/>
            <p:nvPr/>
          </p:nvSpPr>
          <p:spPr>
            <a:xfrm>
              <a:off x="8483138" y="3976573"/>
              <a:ext cx="2975669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s-E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Siempre cuento con alguien para cumplir con una actividad si los plazos son exiguos y requiero apoyo</a:t>
              </a:r>
            </a:p>
          </p:txBody>
        </p: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385043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651992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ítulo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Diapositiva de recursos humanos 3</a:t>
            </a:r>
          </a:p>
        </p:txBody>
      </p:sp>
      <p:sp>
        <p:nvSpPr>
          <p:cNvPr id="66" name="Cuadro de texto 103">
            <a:extLst>
              <a:ext uri="{FF2B5EF4-FFF2-40B4-BE49-F238E27FC236}">
                <a16:creationId xmlns:a16="http://schemas.microsoft.com/office/drawing/2014/main" id="{7547D3B3-6CA9-49F5-8C78-FDD7D66AEF4E}"/>
              </a:ext>
            </a:extLst>
          </p:cNvPr>
          <p:cNvSpPr txBox="1"/>
          <p:nvPr/>
        </p:nvSpPr>
        <p:spPr>
          <a:xfrm>
            <a:off x="8446733" y="4954904"/>
            <a:ext cx="304713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Entiendo que el sector en el que trabajo colabora y recibe colaboración efectiva y suficiente de los demás sectores de la empresa</a:t>
            </a:r>
          </a:p>
        </p:txBody>
      </p:sp>
      <p:sp>
        <p:nvSpPr>
          <p:cNvPr id="67" name="Cuadro de texto 1">
            <a:extLst>
              <a:ext uri="{FF2B5EF4-FFF2-40B4-BE49-F238E27FC236}">
                <a16:creationId xmlns:a16="http://schemas.microsoft.com/office/drawing/2014/main" id="{171C8AD3-63CD-4F8E-8A0F-4D317F78B15D}"/>
              </a:ext>
            </a:extLst>
          </p:cNvPr>
          <p:cNvSpPr txBox="1"/>
          <p:nvPr/>
        </p:nvSpPr>
        <p:spPr>
          <a:xfrm>
            <a:off x="689984" y="-32541"/>
            <a:ext cx="3868349" cy="1993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endParaRPr lang="es-ES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ts val="4000"/>
              </a:lnSpc>
            </a:pPr>
            <a:r>
              <a:rPr lang="es-E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Dimensiones de investigación de la encuesta</a:t>
            </a:r>
          </a:p>
        </p:txBody>
      </p:sp>
    </p:spTree>
    <p:extLst>
      <p:ext uri="{BB962C8B-B14F-4D97-AF65-F5344CB8AC3E}">
        <p14:creationId xmlns:p14="http://schemas.microsoft.com/office/powerpoint/2010/main" val="2868662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63_TF33668227.potx" id="{B848F757-4882-4260-9664-369339BAC206}" vid="{4D2DE6CD-11E4-4246-B83E-0A0B217F758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Recursos humanos, de 24Slides</Template>
  <TotalTime>19219</TotalTime>
  <Words>1444</Words>
  <Application>Microsoft Office PowerPoint</Application>
  <PresentationFormat>Panorámica</PresentationFormat>
  <Paragraphs>211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Tema de Office</vt:lpstr>
      <vt:lpstr>Diapositiva de recursos humanos 1</vt:lpstr>
      <vt:lpstr>Diapositiva de recursos humanos 2</vt:lpstr>
      <vt:lpstr>Diapositiva de recursos humanos 2</vt:lpstr>
      <vt:lpstr>Diapositiva de recursos humanos 2</vt:lpstr>
      <vt:lpstr>Diapositiva de recursos humanos 3</vt:lpstr>
      <vt:lpstr>Diapositiva de recursos humanos 3</vt:lpstr>
      <vt:lpstr>Diapositiva de recursos humanos 3</vt:lpstr>
      <vt:lpstr>Diapositiva de recursos humanos 3</vt:lpstr>
      <vt:lpstr>Diapositiva de recursos humanos 3</vt:lpstr>
      <vt:lpstr>Diapositiva de recursos humanos 3</vt:lpstr>
      <vt:lpstr>Diapositiva de recursos humanos 3</vt:lpstr>
      <vt:lpstr>Diapositiva de recursos humanos 4,</vt:lpstr>
      <vt:lpstr>Diapositiva de recursos humanos 5</vt:lpstr>
      <vt:lpstr>Diapositiva de recursos humanos 7</vt:lpstr>
      <vt:lpstr>Diapositiva de recursos humanos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de recursos humanos 1</dc:title>
  <dc:creator>Gonzalo Fuentes Coiana</dc:creator>
  <cp:lastModifiedBy>Gonzalo Fuentes Coiana</cp:lastModifiedBy>
  <cp:revision>20</cp:revision>
  <dcterms:created xsi:type="dcterms:W3CDTF">2022-04-19T12:34:51Z</dcterms:created>
  <dcterms:modified xsi:type="dcterms:W3CDTF">2022-05-04T19:11:19Z</dcterms:modified>
</cp:coreProperties>
</file>